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86" r:id="rId4"/>
    <p:sldMasterId id="2147483796" r:id="rId5"/>
    <p:sldMasterId id="2147483802" r:id="rId6"/>
    <p:sldMasterId id="2147483812" r:id="rId7"/>
    <p:sldMasterId id="2147483826" r:id="rId8"/>
    <p:sldMasterId id="2147483845" r:id="rId9"/>
    <p:sldMasterId id="2147483857" r:id="rId10"/>
    <p:sldMasterId id="2147483863" r:id="rId11"/>
  </p:sldMasterIdLst>
  <p:notesMasterIdLst>
    <p:notesMasterId r:id="rId66"/>
  </p:notesMasterIdLst>
  <p:sldIdLst>
    <p:sldId id="4275" r:id="rId12"/>
    <p:sldId id="4276" r:id="rId13"/>
    <p:sldId id="4277" r:id="rId14"/>
    <p:sldId id="4278" r:id="rId15"/>
    <p:sldId id="4256" r:id="rId16"/>
    <p:sldId id="4244" r:id="rId17"/>
    <p:sldId id="4264" r:id="rId18"/>
    <p:sldId id="4245" r:id="rId19"/>
    <p:sldId id="4246" r:id="rId20"/>
    <p:sldId id="4260" r:id="rId21"/>
    <p:sldId id="4261" r:id="rId22"/>
    <p:sldId id="4262" r:id="rId23"/>
    <p:sldId id="358" r:id="rId24"/>
    <p:sldId id="346" r:id="rId25"/>
    <p:sldId id="348" r:id="rId26"/>
    <p:sldId id="349" r:id="rId27"/>
    <p:sldId id="350" r:id="rId28"/>
    <p:sldId id="351" r:id="rId29"/>
    <p:sldId id="352" r:id="rId30"/>
    <p:sldId id="341" r:id="rId31"/>
    <p:sldId id="4248" r:id="rId32"/>
    <p:sldId id="256" r:id="rId33"/>
    <p:sldId id="4252" r:id="rId34"/>
    <p:sldId id="258" r:id="rId35"/>
    <p:sldId id="259" r:id="rId36"/>
    <p:sldId id="260" r:id="rId37"/>
    <p:sldId id="324" r:id="rId38"/>
    <p:sldId id="325" r:id="rId39"/>
    <p:sldId id="326" r:id="rId40"/>
    <p:sldId id="327" r:id="rId41"/>
    <p:sldId id="262" r:id="rId42"/>
    <p:sldId id="328" r:id="rId43"/>
    <p:sldId id="305" r:id="rId44"/>
    <p:sldId id="303" r:id="rId45"/>
    <p:sldId id="304" r:id="rId46"/>
    <p:sldId id="306" r:id="rId47"/>
    <p:sldId id="311" r:id="rId48"/>
    <p:sldId id="329" r:id="rId49"/>
    <p:sldId id="330" r:id="rId50"/>
    <p:sldId id="309" r:id="rId51"/>
    <p:sldId id="261" r:id="rId52"/>
    <p:sldId id="4247" r:id="rId53"/>
    <p:sldId id="299" r:id="rId54"/>
    <p:sldId id="4253" r:id="rId55"/>
    <p:sldId id="307" r:id="rId56"/>
    <p:sldId id="4254" r:id="rId57"/>
    <p:sldId id="4255" r:id="rId58"/>
    <p:sldId id="284" r:id="rId59"/>
    <p:sldId id="4263" r:id="rId60"/>
    <p:sldId id="4272" r:id="rId61"/>
    <p:sldId id="792" r:id="rId62"/>
    <p:sldId id="4274" r:id="rId63"/>
    <p:sldId id="4269" r:id="rId64"/>
    <p:sldId id="4270" r:id="rId65"/>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 Coffey" initials="K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77" autoAdjust="0"/>
    <p:restoredTop sz="93521" autoAdjust="0"/>
  </p:normalViewPr>
  <p:slideViewPr>
    <p:cSldViewPr snapToGrid="0">
      <p:cViewPr varScale="1">
        <p:scale>
          <a:sx n="62" d="100"/>
          <a:sy n="62" d="100"/>
        </p:scale>
        <p:origin x="-632" y="-104"/>
      </p:cViewPr>
      <p:guideLst>
        <p:guide orient="horz" pos="2160"/>
        <p:guide pos="3840"/>
      </p:guideLst>
    </p:cSldViewPr>
  </p:slideViewPr>
  <p:notesTextViewPr>
    <p:cViewPr>
      <p:scale>
        <a:sx n="1" d="1"/>
        <a:sy n="1" d="1"/>
      </p:scale>
      <p:origin x="0" y="0"/>
    </p:cViewPr>
  </p:notesTextViewPr>
  <p:sorterViewPr>
    <p:cViewPr>
      <p:scale>
        <a:sx n="1" d="1"/>
        <a:sy n="1" d="1"/>
      </p:scale>
      <p:origin x="0" y="12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commentAuthors" Target="commentAuthors.xml"/><Relationship Id="rId69" Type="http://schemas.openxmlformats.org/officeDocument/2006/relationships/presProps" Target="presProps.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9" Type="http://schemas.openxmlformats.org/officeDocument/2006/relationships/slideMaster" Target="slideMasters/slideMaster6.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10" Type="http://schemas.openxmlformats.org/officeDocument/2006/relationships/slideMaster" Target="slideMasters/slideMaster7.xml"/><Relationship Id="rId11" Type="http://schemas.openxmlformats.org/officeDocument/2006/relationships/slideMaster" Target="slideMasters/slideMaster8.xml"/><Relationship Id="rId1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AB3B4F-98F8-4542-8609-112BD26A38D1}"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A1E90F1C-B2E6-4FD0-AA73-941659B5BDA2}">
      <dgm:prSet/>
      <dgm:spPr/>
      <dgm:t>
        <a:bodyPr/>
        <a:lstStyle/>
        <a:p>
          <a:r>
            <a:rPr lang="en-US"/>
            <a:t>Awareness Building</a:t>
          </a:r>
        </a:p>
      </dgm:t>
    </dgm:pt>
    <dgm:pt modelId="{191EA1A9-681F-468D-9108-0A799A87F64D}" type="parTrans" cxnId="{FEBF6B55-ED77-4D7A-BAA0-2E4C89D62DC5}">
      <dgm:prSet/>
      <dgm:spPr/>
      <dgm:t>
        <a:bodyPr/>
        <a:lstStyle/>
        <a:p>
          <a:endParaRPr lang="en-US"/>
        </a:p>
      </dgm:t>
    </dgm:pt>
    <dgm:pt modelId="{BDD11027-0976-466A-9D07-F70C9C46DE90}" type="sibTrans" cxnId="{FEBF6B55-ED77-4D7A-BAA0-2E4C89D62DC5}">
      <dgm:prSet/>
      <dgm:spPr/>
      <dgm:t>
        <a:bodyPr/>
        <a:lstStyle/>
        <a:p>
          <a:endParaRPr lang="en-US"/>
        </a:p>
      </dgm:t>
    </dgm:pt>
    <dgm:pt modelId="{D4E3A595-7397-433A-B6D9-07836339789A}">
      <dgm:prSet/>
      <dgm:spPr/>
      <dgm:t>
        <a:bodyPr/>
        <a:lstStyle/>
        <a:p>
          <a:r>
            <a:rPr lang="en-US"/>
            <a:t>Bridge to health and education networks</a:t>
          </a:r>
        </a:p>
      </dgm:t>
    </dgm:pt>
    <dgm:pt modelId="{CBC949B7-1F4D-4BC6-BCF5-B58930FC0DFF}" type="parTrans" cxnId="{9FE09822-0784-4535-BF98-695B7904C51B}">
      <dgm:prSet/>
      <dgm:spPr/>
      <dgm:t>
        <a:bodyPr/>
        <a:lstStyle/>
        <a:p>
          <a:endParaRPr lang="en-US"/>
        </a:p>
      </dgm:t>
    </dgm:pt>
    <dgm:pt modelId="{AAC3A9A5-9BC4-4689-99B9-ABC5D8A8E6B8}" type="sibTrans" cxnId="{9FE09822-0784-4535-BF98-695B7904C51B}">
      <dgm:prSet/>
      <dgm:spPr/>
      <dgm:t>
        <a:bodyPr/>
        <a:lstStyle/>
        <a:p>
          <a:endParaRPr lang="en-US"/>
        </a:p>
      </dgm:t>
    </dgm:pt>
    <dgm:pt modelId="{FB84E106-00A8-4883-A947-A7F2CB488D86}">
      <dgm:prSet/>
      <dgm:spPr/>
      <dgm:t>
        <a:bodyPr/>
        <a:lstStyle/>
        <a:p>
          <a:r>
            <a:rPr lang="en-US"/>
            <a:t>Philanthropic support</a:t>
          </a:r>
        </a:p>
      </dgm:t>
    </dgm:pt>
    <dgm:pt modelId="{F682A1DE-917C-47FF-A3BF-A6E58A18DD7C}" type="parTrans" cxnId="{4DBFAF82-CF92-4840-A8C5-562353BEC4AE}">
      <dgm:prSet/>
      <dgm:spPr/>
      <dgm:t>
        <a:bodyPr/>
        <a:lstStyle/>
        <a:p>
          <a:endParaRPr lang="en-US"/>
        </a:p>
      </dgm:t>
    </dgm:pt>
    <dgm:pt modelId="{68DE1E7B-0891-400A-AAD1-221068CEB47E}" type="sibTrans" cxnId="{4DBFAF82-CF92-4840-A8C5-562353BEC4AE}">
      <dgm:prSet/>
      <dgm:spPr/>
      <dgm:t>
        <a:bodyPr/>
        <a:lstStyle/>
        <a:p>
          <a:endParaRPr lang="en-US"/>
        </a:p>
      </dgm:t>
    </dgm:pt>
    <dgm:pt modelId="{063E29A6-96D0-43A0-AE2B-520A05A10BDD}">
      <dgm:prSet/>
      <dgm:spPr/>
      <dgm:t>
        <a:bodyPr/>
        <a:lstStyle/>
        <a:p>
          <a:r>
            <a:rPr lang="en-US"/>
            <a:t>Advocacy and connection to policy work</a:t>
          </a:r>
        </a:p>
      </dgm:t>
    </dgm:pt>
    <dgm:pt modelId="{65EECE71-183A-46BB-ABFB-AC8877DD02EC}" type="parTrans" cxnId="{33DFAE4E-EF28-449A-9D88-C2D9FA4C5487}">
      <dgm:prSet/>
      <dgm:spPr/>
      <dgm:t>
        <a:bodyPr/>
        <a:lstStyle/>
        <a:p>
          <a:endParaRPr lang="en-US"/>
        </a:p>
      </dgm:t>
    </dgm:pt>
    <dgm:pt modelId="{14E366EA-6A54-4259-9B9C-6630787681A2}" type="sibTrans" cxnId="{33DFAE4E-EF28-449A-9D88-C2D9FA4C5487}">
      <dgm:prSet/>
      <dgm:spPr/>
      <dgm:t>
        <a:bodyPr/>
        <a:lstStyle/>
        <a:p>
          <a:endParaRPr lang="en-US"/>
        </a:p>
      </dgm:t>
    </dgm:pt>
    <dgm:pt modelId="{79F96DFB-9F50-4254-A8EA-673BD963BB02}" type="pres">
      <dgm:prSet presAssocID="{3DAB3B4F-98F8-4542-8609-112BD26A38D1}" presName="matrix" presStyleCnt="0">
        <dgm:presLayoutVars>
          <dgm:chMax val="1"/>
          <dgm:dir/>
          <dgm:resizeHandles val="exact"/>
        </dgm:presLayoutVars>
      </dgm:prSet>
      <dgm:spPr/>
      <dgm:t>
        <a:bodyPr/>
        <a:lstStyle/>
        <a:p>
          <a:endParaRPr lang="en-US"/>
        </a:p>
      </dgm:t>
    </dgm:pt>
    <dgm:pt modelId="{1FD866D1-0CDC-4792-B388-F09342AD8F35}" type="pres">
      <dgm:prSet presAssocID="{3DAB3B4F-98F8-4542-8609-112BD26A38D1}" presName="diamond" presStyleLbl="bgShp" presStyleIdx="0" presStyleCnt="1"/>
      <dgm:spPr/>
    </dgm:pt>
    <dgm:pt modelId="{AEE4E54D-EF4C-43F3-8B96-A9BDBAAADD15}" type="pres">
      <dgm:prSet presAssocID="{3DAB3B4F-98F8-4542-8609-112BD26A38D1}" presName="quad1" presStyleLbl="node1" presStyleIdx="0" presStyleCnt="4">
        <dgm:presLayoutVars>
          <dgm:chMax val="0"/>
          <dgm:chPref val="0"/>
          <dgm:bulletEnabled val="1"/>
        </dgm:presLayoutVars>
      </dgm:prSet>
      <dgm:spPr/>
      <dgm:t>
        <a:bodyPr/>
        <a:lstStyle/>
        <a:p>
          <a:endParaRPr lang="en-US"/>
        </a:p>
      </dgm:t>
    </dgm:pt>
    <dgm:pt modelId="{F1086BE2-DF4D-4F0E-8F3A-F024DE4CCDDC}" type="pres">
      <dgm:prSet presAssocID="{3DAB3B4F-98F8-4542-8609-112BD26A38D1}" presName="quad2" presStyleLbl="node1" presStyleIdx="1" presStyleCnt="4">
        <dgm:presLayoutVars>
          <dgm:chMax val="0"/>
          <dgm:chPref val="0"/>
          <dgm:bulletEnabled val="1"/>
        </dgm:presLayoutVars>
      </dgm:prSet>
      <dgm:spPr/>
      <dgm:t>
        <a:bodyPr/>
        <a:lstStyle/>
        <a:p>
          <a:endParaRPr lang="en-US"/>
        </a:p>
      </dgm:t>
    </dgm:pt>
    <dgm:pt modelId="{5CA03EB4-E588-41A2-9D60-078FA1772907}" type="pres">
      <dgm:prSet presAssocID="{3DAB3B4F-98F8-4542-8609-112BD26A38D1}" presName="quad3" presStyleLbl="node1" presStyleIdx="2" presStyleCnt="4">
        <dgm:presLayoutVars>
          <dgm:chMax val="0"/>
          <dgm:chPref val="0"/>
          <dgm:bulletEnabled val="1"/>
        </dgm:presLayoutVars>
      </dgm:prSet>
      <dgm:spPr/>
      <dgm:t>
        <a:bodyPr/>
        <a:lstStyle/>
        <a:p>
          <a:endParaRPr lang="en-US"/>
        </a:p>
      </dgm:t>
    </dgm:pt>
    <dgm:pt modelId="{BAEE9EB3-42D1-48A3-AD59-ACD9F205C896}" type="pres">
      <dgm:prSet presAssocID="{3DAB3B4F-98F8-4542-8609-112BD26A38D1}" presName="quad4" presStyleLbl="node1" presStyleIdx="3" presStyleCnt="4">
        <dgm:presLayoutVars>
          <dgm:chMax val="0"/>
          <dgm:chPref val="0"/>
          <dgm:bulletEnabled val="1"/>
        </dgm:presLayoutVars>
      </dgm:prSet>
      <dgm:spPr/>
      <dgm:t>
        <a:bodyPr/>
        <a:lstStyle/>
        <a:p>
          <a:endParaRPr lang="en-US"/>
        </a:p>
      </dgm:t>
    </dgm:pt>
  </dgm:ptLst>
  <dgm:cxnLst>
    <dgm:cxn modelId="{4DBFAF82-CF92-4840-A8C5-562353BEC4AE}" srcId="{3DAB3B4F-98F8-4542-8609-112BD26A38D1}" destId="{FB84E106-00A8-4883-A947-A7F2CB488D86}" srcOrd="2" destOrd="0" parTransId="{F682A1DE-917C-47FF-A3BF-A6E58A18DD7C}" sibTransId="{68DE1E7B-0891-400A-AAD1-221068CEB47E}"/>
    <dgm:cxn modelId="{33DFAE4E-EF28-449A-9D88-C2D9FA4C5487}" srcId="{3DAB3B4F-98F8-4542-8609-112BD26A38D1}" destId="{063E29A6-96D0-43A0-AE2B-520A05A10BDD}" srcOrd="3" destOrd="0" parTransId="{65EECE71-183A-46BB-ABFB-AC8877DD02EC}" sibTransId="{14E366EA-6A54-4259-9B9C-6630787681A2}"/>
    <dgm:cxn modelId="{B873B320-5C42-4027-959D-1B946132E5D7}" type="presOf" srcId="{3DAB3B4F-98F8-4542-8609-112BD26A38D1}" destId="{79F96DFB-9F50-4254-A8EA-673BD963BB02}" srcOrd="0" destOrd="0" presId="urn:microsoft.com/office/officeart/2005/8/layout/matrix3"/>
    <dgm:cxn modelId="{FEBF6B55-ED77-4D7A-BAA0-2E4C89D62DC5}" srcId="{3DAB3B4F-98F8-4542-8609-112BD26A38D1}" destId="{A1E90F1C-B2E6-4FD0-AA73-941659B5BDA2}" srcOrd="0" destOrd="0" parTransId="{191EA1A9-681F-468D-9108-0A799A87F64D}" sibTransId="{BDD11027-0976-466A-9D07-F70C9C46DE90}"/>
    <dgm:cxn modelId="{0B93D605-1F54-4ABA-BC83-C467A53FF3D9}" type="presOf" srcId="{FB84E106-00A8-4883-A947-A7F2CB488D86}" destId="{5CA03EB4-E588-41A2-9D60-078FA1772907}" srcOrd="0" destOrd="0" presId="urn:microsoft.com/office/officeart/2005/8/layout/matrix3"/>
    <dgm:cxn modelId="{9FE09822-0784-4535-BF98-695B7904C51B}" srcId="{3DAB3B4F-98F8-4542-8609-112BD26A38D1}" destId="{D4E3A595-7397-433A-B6D9-07836339789A}" srcOrd="1" destOrd="0" parTransId="{CBC949B7-1F4D-4BC6-BCF5-B58930FC0DFF}" sibTransId="{AAC3A9A5-9BC4-4689-99B9-ABC5D8A8E6B8}"/>
    <dgm:cxn modelId="{EA8A1B97-195F-487E-8459-05433EDEC7C6}" type="presOf" srcId="{A1E90F1C-B2E6-4FD0-AA73-941659B5BDA2}" destId="{AEE4E54D-EF4C-43F3-8B96-A9BDBAAADD15}" srcOrd="0" destOrd="0" presId="urn:microsoft.com/office/officeart/2005/8/layout/matrix3"/>
    <dgm:cxn modelId="{515A4BD8-E23E-49E2-B371-EF6D625CC33E}" type="presOf" srcId="{063E29A6-96D0-43A0-AE2B-520A05A10BDD}" destId="{BAEE9EB3-42D1-48A3-AD59-ACD9F205C896}" srcOrd="0" destOrd="0" presId="urn:microsoft.com/office/officeart/2005/8/layout/matrix3"/>
    <dgm:cxn modelId="{B8896BD7-8EE2-4A4C-B562-FF47D21EFBCC}" type="presOf" srcId="{D4E3A595-7397-433A-B6D9-07836339789A}" destId="{F1086BE2-DF4D-4F0E-8F3A-F024DE4CCDDC}" srcOrd="0" destOrd="0" presId="urn:microsoft.com/office/officeart/2005/8/layout/matrix3"/>
    <dgm:cxn modelId="{BB06503A-9297-418B-B581-5166CBAC8EC6}" type="presParOf" srcId="{79F96DFB-9F50-4254-A8EA-673BD963BB02}" destId="{1FD866D1-0CDC-4792-B388-F09342AD8F35}" srcOrd="0" destOrd="0" presId="urn:microsoft.com/office/officeart/2005/8/layout/matrix3"/>
    <dgm:cxn modelId="{430367F3-9197-459D-AEC3-65589F2D7842}" type="presParOf" srcId="{79F96DFB-9F50-4254-A8EA-673BD963BB02}" destId="{AEE4E54D-EF4C-43F3-8B96-A9BDBAAADD15}" srcOrd="1" destOrd="0" presId="urn:microsoft.com/office/officeart/2005/8/layout/matrix3"/>
    <dgm:cxn modelId="{9EEE900A-9B8A-44B0-869A-636FCCD65A4B}" type="presParOf" srcId="{79F96DFB-9F50-4254-A8EA-673BD963BB02}" destId="{F1086BE2-DF4D-4F0E-8F3A-F024DE4CCDDC}" srcOrd="2" destOrd="0" presId="urn:microsoft.com/office/officeart/2005/8/layout/matrix3"/>
    <dgm:cxn modelId="{30EEDB92-18A1-47D0-AB05-8D9ED52589FA}" type="presParOf" srcId="{79F96DFB-9F50-4254-A8EA-673BD963BB02}" destId="{5CA03EB4-E588-41A2-9D60-078FA1772907}" srcOrd="3" destOrd="0" presId="urn:microsoft.com/office/officeart/2005/8/layout/matrix3"/>
    <dgm:cxn modelId="{14DA6AFD-C360-40AF-869C-4817E0911519}" type="presParOf" srcId="{79F96DFB-9F50-4254-A8EA-673BD963BB02}" destId="{BAEE9EB3-42D1-48A3-AD59-ACD9F205C896}"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23498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457200" lvl="0" indent="-228600" algn="l" rtl="0">
              <a:lnSpc>
                <a:spcPct val="100000"/>
              </a:lnSpc>
              <a:spcBef>
                <a:spcPts val="0"/>
              </a:spcBef>
              <a:spcAft>
                <a:spcPts val="0"/>
              </a:spcAft>
              <a:buClr>
                <a:schemeClr val="dk1"/>
              </a:buClr>
              <a:buSzPts val="1100"/>
              <a:buFont typeface="Arial"/>
              <a:buNone/>
            </a:pPr>
            <a:endParaRPr sz="1400"/>
          </a:p>
          <a:p>
            <a:pPr marL="457200" lvl="0" indent="-228600" algn="l" rtl="0">
              <a:lnSpc>
                <a:spcPct val="100000"/>
              </a:lnSpc>
              <a:spcBef>
                <a:spcPts val="0"/>
              </a:spcBef>
              <a:spcAft>
                <a:spcPts val="0"/>
              </a:spcAft>
              <a:buClr>
                <a:schemeClr val="dk1"/>
              </a:buClr>
              <a:buSzPts val="1100"/>
              <a:buFont typeface="Arial"/>
              <a:buNone/>
            </a:pPr>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2BE64-911F-3D4B-A781-15E4A65425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90276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Student attendance is a leading indicator of educational equity and inequity.</a:t>
            </a:r>
            <a:r>
              <a:rPr kumimoji="0" lang="en-US" sz="1200" b="0" i="0" u="none" strike="noStrike" kern="1200" cap="none" spc="0" normalizeH="0" baseline="0" noProof="0" dirty="0">
                <a:ln>
                  <a:noFill/>
                </a:ln>
                <a:solidFill>
                  <a:srgbClr val="515151"/>
                </a:solidFill>
                <a:effectLst/>
                <a:uLnTx/>
                <a:uFillTx/>
                <a:latin typeface="Arial" charset="0"/>
                <a:cs typeface="Arial"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2BE64-911F-3D4B-A781-15E4A65425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71338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2BE64-911F-3D4B-A781-15E4A65425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61823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Looked for schools with strong leaders and senior leadership’s commitment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2BE64-911F-3D4B-A781-15E4A65425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09511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2BE64-911F-3D4B-A781-15E4A65425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98402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286831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58741"/>
            <a:endParaRPr lang="en-US" dirty="0"/>
          </a:p>
        </p:txBody>
      </p:sp>
    </p:spTree>
    <p:extLst>
      <p:ext uri="{BB962C8B-B14F-4D97-AF65-F5344CB8AC3E}">
        <p14:creationId xmlns:p14="http://schemas.microsoft.com/office/powerpoint/2010/main" val="38504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58741"/>
            <a:endParaRPr lang="en-US" dirty="0"/>
          </a:p>
        </p:txBody>
      </p:sp>
    </p:spTree>
    <p:extLst>
      <p:ext uri="{BB962C8B-B14F-4D97-AF65-F5344CB8AC3E}">
        <p14:creationId xmlns:p14="http://schemas.microsoft.com/office/powerpoint/2010/main" val="4167455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58741"/>
            <a:endParaRPr lang="en-US" dirty="0"/>
          </a:p>
        </p:txBody>
      </p:sp>
    </p:spTree>
    <p:extLst>
      <p:ext uri="{BB962C8B-B14F-4D97-AF65-F5344CB8AC3E}">
        <p14:creationId xmlns:p14="http://schemas.microsoft.com/office/powerpoint/2010/main" val="3685141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29483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420038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181030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shaded areas represent the counties served by coalitions with a United Way as a member</a:t>
            </a:r>
          </a:p>
          <a:p>
            <a:r>
              <a:rPr lang="en-US" dirty="0"/>
              <a:t>The pins represent the counties served by coalitions where United Way is a community lead organization (in some cases, a coalition serves more than one county. All counties served by a coalition with a UW as a community lead will have a pin)</a:t>
            </a:r>
          </a:p>
        </p:txBody>
      </p:sp>
    </p:spTree>
    <p:extLst>
      <p:ext uri="{BB962C8B-B14F-4D97-AF65-F5344CB8AC3E}">
        <p14:creationId xmlns:p14="http://schemas.microsoft.com/office/powerpoint/2010/main" val="884451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9837" y="6356352"/>
            <a:ext cx="2844800" cy="365125"/>
          </a:xfrm>
          <a:prstGeom prst="rect">
            <a:avLst/>
          </a:prstGeom>
        </p:spPr>
        <p:txBody>
          <a:bodyPr/>
          <a:lstStyle/>
          <a:p>
            <a:fld id="{71ACE3C3-3DE5-394B-992B-CB11A4079B42}" type="datetime1">
              <a:rPr lang="en-US" smtClean="0">
                <a:solidFill>
                  <a:prstClr val="black">
                    <a:tint val="75000"/>
                  </a:prstClr>
                </a:solidFill>
                <a:latin typeface="Arial"/>
              </a:rPr>
              <a:pPr/>
              <a:t>7/27/21</a:t>
            </a:fld>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9" name="Rectangle 8"/>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83" tIns="60941" rIns="121883" bIns="60941" rtlCol="0" anchor="ctr"/>
          <a:lstStyle/>
          <a:p>
            <a:pPr algn="ctr" defTabSz="1218750">
              <a:buClrTx/>
              <a:buFontTx/>
              <a:buNone/>
            </a:pPr>
            <a:endParaRPr lang="en-US" sz="2400" kern="1200" dirty="0">
              <a:solidFill>
                <a:srgbClr val="FFFFFF"/>
              </a:solidFill>
              <a:latin typeface="Arial"/>
            </a:endParaRPr>
          </a:p>
        </p:txBody>
      </p:sp>
      <p:sp>
        <p:nvSpPr>
          <p:cNvPr id="5" name="Footer Placeholder 4"/>
          <p:cNvSpPr>
            <a:spLocks noGrp="1"/>
          </p:cNvSpPr>
          <p:nvPr>
            <p:ph type="ftr" sz="quarter" idx="11"/>
          </p:nvPr>
        </p:nvSpPr>
        <p:spPr>
          <a:xfrm>
            <a:off x="1834443" y="5926864"/>
            <a:ext cx="9767148" cy="365125"/>
          </a:xfrm>
        </p:spPr>
        <p:txBody>
          <a:bodyPr/>
          <a:lstStyle>
            <a:lvl1pPr algn="l">
              <a:defRPr sz="2133">
                <a:solidFill>
                  <a:schemeClr val="bg1"/>
                </a:solidFill>
              </a:defRPr>
            </a:lvl1pPr>
          </a:lstStyle>
          <a:p>
            <a:r>
              <a:rPr lang="en-US" dirty="0">
                <a:solidFill>
                  <a:srgbClr val="FFFFFF"/>
                </a:solidFill>
                <a:latin typeface="Arial"/>
              </a:rPr>
              <a:t>GLRWeek2021.gradelevelreading.net  /  #</a:t>
            </a:r>
            <a:r>
              <a:rPr lang="en-US" dirty="0" err="1">
                <a:solidFill>
                  <a:srgbClr val="FFFFFF"/>
                </a:solidFill>
                <a:latin typeface="Arial"/>
              </a:rPr>
              <a:t>GLRKeepers</a:t>
            </a:r>
            <a:r>
              <a:rPr lang="en-US" dirty="0">
                <a:solidFill>
                  <a:srgbClr val="FFFFFF"/>
                </a:solidFill>
                <a:latin typeface="Arial"/>
              </a:rPr>
              <a:t>  /  #GLReading</a:t>
            </a:r>
          </a:p>
        </p:txBody>
      </p:sp>
      <p:sp>
        <p:nvSpPr>
          <p:cNvPr id="2" name="Title 1"/>
          <p:cNvSpPr>
            <a:spLocks noGrp="1"/>
          </p:cNvSpPr>
          <p:nvPr>
            <p:ph type="ctrTitle"/>
          </p:nvPr>
        </p:nvSpPr>
        <p:spPr>
          <a:xfrm>
            <a:off x="2085525" y="290217"/>
            <a:ext cx="9314587" cy="2271888"/>
          </a:xfrm>
          <a:prstGeom prst="rect">
            <a:avLst/>
          </a:prstGeom>
        </p:spPr>
        <p:txBody>
          <a:bodyPr>
            <a:noAutofit/>
          </a:bodyPr>
          <a:lstStyle>
            <a:lvl1pPr>
              <a:defRPr sz="4000">
                <a:solidFill>
                  <a:schemeClr val="bg1"/>
                </a:solidFill>
              </a:defRPr>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482600" y="1825625"/>
            <a:ext cx="5181600" cy="410322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
          <p:cNvSpPr txBox="1">
            <a:spLocks noGrp="1"/>
          </p:cNvSpPr>
          <p:nvPr>
            <p:ph type="body" idx="2"/>
          </p:nvPr>
        </p:nvSpPr>
        <p:spPr>
          <a:xfrm>
            <a:off x="5816600" y="1825625"/>
            <a:ext cx="5181600" cy="410322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888888"/>
                </a:solidFill>
                <a:latin typeface="Calibri"/>
                <a:ea typeface="Calibri"/>
                <a:cs typeface="Calibri"/>
                <a:sym typeface="Calibri"/>
              </a:defRPr>
            </a:lvl1pPr>
            <a:lvl2pPr marL="0" lvl="1" indent="0" algn="l">
              <a:spcBef>
                <a:spcPts val="0"/>
              </a:spcBef>
              <a:buNone/>
              <a:defRPr sz="1200" b="0" i="0" u="none" strike="noStrike" cap="none">
                <a:solidFill>
                  <a:srgbClr val="888888"/>
                </a:solidFill>
                <a:latin typeface="Calibri"/>
                <a:ea typeface="Calibri"/>
                <a:cs typeface="Calibri"/>
                <a:sym typeface="Calibri"/>
              </a:defRPr>
            </a:lvl2pPr>
            <a:lvl3pPr marL="0" lvl="2" indent="0" algn="l">
              <a:spcBef>
                <a:spcPts val="0"/>
              </a:spcBef>
              <a:buNone/>
              <a:defRPr sz="1200" b="0" i="0" u="none" strike="noStrike" cap="none">
                <a:solidFill>
                  <a:srgbClr val="888888"/>
                </a:solidFill>
                <a:latin typeface="Calibri"/>
                <a:ea typeface="Calibri"/>
                <a:cs typeface="Calibri"/>
                <a:sym typeface="Calibri"/>
              </a:defRPr>
            </a:lvl3pPr>
            <a:lvl4pPr marL="0" lvl="3" indent="0" algn="l">
              <a:spcBef>
                <a:spcPts val="0"/>
              </a:spcBef>
              <a:buNone/>
              <a:defRPr sz="1200" b="0" i="0" u="none" strike="noStrike" cap="none">
                <a:solidFill>
                  <a:srgbClr val="888888"/>
                </a:solidFill>
                <a:latin typeface="Calibri"/>
                <a:ea typeface="Calibri"/>
                <a:cs typeface="Calibri"/>
                <a:sym typeface="Calibri"/>
              </a:defRPr>
            </a:lvl4pPr>
            <a:lvl5pPr marL="0" lvl="4" indent="0" algn="l">
              <a:spcBef>
                <a:spcPts val="0"/>
              </a:spcBef>
              <a:buNone/>
              <a:defRPr sz="1200" b="0" i="0" u="none" strike="noStrike" cap="none">
                <a:solidFill>
                  <a:srgbClr val="888888"/>
                </a:solidFill>
                <a:latin typeface="Calibri"/>
                <a:ea typeface="Calibri"/>
                <a:cs typeface="Calibri"/>
                <a:sym typeface="Calibri"/>
              </a:defRPr>
            </a:lvl5pPr>
            <a:lvl6pPr marL="0" lvl="5" indent="0" algn="l">
              <a:spcBef>
                <a:spcPts val="0"/>
              </a:spcBef>
              <a:buNone/>
              <a:defRPr sz="1200" b="0" i="0" u="none" strike="noStrike" cap="none">
                <a:solidFill>
                  <a:srgbClr val="888888"/>
                </a:solidFill>
                <a:latin typeface="Calibri"/>
                <a:ea typeface="Calibri"/>
                <a:cs typeface="Calibri"/>
                <a:sym typeface="Calibri"/>
              </a:defRPr>
            </a:lvl6pPr>
            <a:lvl7pPr marL="0" lvl="6" indent="0" algn="l">
              <a:spcBef>
                <a:spcPts val="0"/>
              </a:spcBef>
              <a:buNone/>
              <a:defRPr sz="1200" b="0" i="0" u="none" strike="noStrike" cap="none">
                <a:solidFill>
                  <a:srgbClr val="888888"/>
                </a:solidFill>
                <a:latin typeface="Calibri"/>
                <a:ea typeface="Calibri"/>
                <a:cs typeface="Calibri"/>
                <a:sym typeface="Calibri"/>
              </a:defRPr>
            </a:lvl7pPr>
            <a:lvl8pPr marL="0" lvl="7" indent="0" algn="l">
              <a:spcBef>
                <a:spcPts val="0"/>
              </a:spcBef>
              <a:buNone/>
              <a:defRPr sz="1200" b="0" i="0" u="none" strike="noStrike" cap="none">
                <a:solidFill>
                  <a:srgbClr val="888888"/>
                </a:solidFill>
                <a:latin typeface="Calibri"/>
                <a:ea typeface="Calibri"/>
                <a:cs typeface="Calibri"/>
                <a:sym typeface="Calibri"/>
              </a:defRPr>
            </a:lvl8pPr>
            <a:lvl9pPr marL="0" lvl="8" indent="0" algn="l">
              <a:spcBef>
                <a:spcPts val="0"/>
              </a:spcBef>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3" name="Google Shape;23;p3"/>
          <p:cNvSpPr txBox="1">
            <a:spLocks noGrp="1"/>
          </p:cNvSpPr>
          <p:nvPr>
            <p:ph type="title"/>
          </p:nvPr>
        </p:nvSpPr>
        <p:spPr>
          <a:xfrm>
            <a:off x="2755900" y="493135"/>
            <a:ext cx="8915400" cy="11510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5"/>
              </a:buClr>
              <a:buSzPts val="4400"/>
              <a:buFont typeface="Arial"/>
              <a:buNone/>
              <a:defRPr>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4" name="Google Shape;24;p3"/>
          <p:cNvCxnSpPr/>
          <p:nvPr/>
        </p:nvCxnSpPr>
        <p:spPr>
          <a:xfrm rot="10800000" flipH="1">
            <a:off x="2882900" y="1580711"/>
            <a:ext cx="8890000" cy="30820"/>
          </a:xfrm>
          <a:prstGeom prst="straightConnector1">
            <a:avLst/>
          </a:prstGeom>
          <a:noFill/>
          <a:ln w="9525" cap="flat" cmpd="sng">
            <a:solidFill>
              <a:schemeClr val="accent5"/>
            </a:solidFill>
            <a:prstDash val="solid"/>
            <a:miter lim="800000"/>
            <a:headEnd type="none" w="sm" len="sm"/>
            <a:tailEnd type="none" w="sm" len="sm"/>
          </a:ln>
        </p:spPr>
      </p:cxnSp>
      <p:pic>
        <p:nvPicPr>
          <p:cNvPr id="25" name="Google Shape;25;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65666" y="493136"/>
            <a:ext cx="1730492" cy="1158167"/>
          </a:xfrm>
          <a:prstGeom prst="rect">
            <a:avLst/>
          </a:prstGeom>
          <a:noFill/>
          <a:ln>
            <a:noFill/>
          </a:ln>
        </p:spPr>
      </p:pic>
    </p:spTree>
    <p:extLst>
      <p:ext uri="{BB962C8B-B14F-4D97-AF65-F5344CB8AC3E}">
        <p14:creationId xmlns:p14="http://schemas.microsoft.com/office/powerpoint/2010/main" val="1668956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6"/>
        <p:cNvGrpSpPr/>
        <p:nvPr/>
      </p:nvGrpSpPr>
      <p:grpSpPr>
        <a:xfrm>
          <a:off x="0" y="0"/>
          <a:ext cx="0" cy="0"/>
          <a:chOff x="0" y="0"/>
          <a:chExt cx="0" cy="0"/>
        </a:xfrm>
      </p:grpSpPr>
      <p:sp>
        <p:nvSpPr>
          <p:cNvPr id="37" name="Google Shape;37;p6"/>
          <p:cNvSpPr txBox="1">
            <a:spLocks noGrp="1"/>
          </p:cNvSpPr>
          <p:nvPr>
            <p:ph type="body" idx="1"/>
          </p:nvPr>
        </p:nvSpPr>
        <p:spPr>
          <a:xfrm>
            <a:off x="465666" y="1989863"/>
            <a:ext cx="10888133" cy="39566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6"/>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888888"/>
                </a:solidFill>
                <a:latin typeface="Calibri"/>
                <a:ea typeface="Calibri"/>
                <a:cs typeface="Calibri"/>
                <a:sym typeface="Calibri"/>
              </a:defRPr>
            </a:lvl1pPr>
            <a:lvl2pPr marL="0" lvl="1" indent="0" algn="l">
              <a:spcBef>
                <a:spcPts val="0"/>
              </a:spcBef>
              <a:buNone/>
              <a:defRPr sz="1200" b="0" i="0" u="none" strike="noStrike" cap="none">
                <a:solidFill>
                  <a:srgbClr val="888888"/>
                </a:solidFill>
                <a:latin typeface="Calibri"/>
                <a:ea typeface="Calibri"/>
                <a:cs typeface="Calibri"/>
                <a:sym typeface="Calibri"/>
              </a:defRPr>
            </a:lvl2pPr>
            <a:lvl3pPr marL="0" lvl="2" indent="0" algn="l">
              <a:spcBef>
                <a:spcPts val="0"/>
              </a:spcBef>
              <a:buNone/>
              <a:defRPr sz="1200" b="0" i="0" u="none" strike="noStrike" cap="none">
                <a:solidFill>
                  <a:srgbClr val="888888"/>
                </a:solidFill>
                <a:latin typeface="Calibri"/>
                <a:ea typeface="Calibri"/>
                <a:cs typeface="Calibri"/>
                <a:sym typeface="Calibri"/>
              </a:defRPr>
            </a:lvl3pPr>
            <a:lvl4pPr marL="0" lvl="3" indent="0" algn="l">
              <a:spcBef>
                <a:spcPts val="0"/>
              </a:spcBef>
              <a:buNone/>
              <a:defRPr sz="1200" b="0" i="0" u="none" strike="noStrike" cap="none">
                <a:solidFill>
                  <a:srgbClr val="888888"/>
                </a:solidFill>
                <a:latin typeface="Calibri"/>
                <a:ea typeface="Calibri"/>
                <a:cs typeface="Calibri"/>
                <a:sym typeface="Calibri"/>
              </a:defRPr>
            </a:lvl4pPr>
            <a:lvl5pPr marL="0" lvl="4" indent="0" algn="l">
              <a:spcBef>
                <a:spcPts val="0"/>
              </a:spcBef>
              <a:buNone/>
              <a:defRPr sz="1200" b="0" i="0" u="none" strike="noStrike" cap="none">
                <a:solidFill>
                  <a:srgbClr val="888888"/>
                </a:solidFill>
                <a:latin typeface="Calibri"/>
                <a:ea typeface="Calibri"/>
                <a:cs typeface="Calibri"/>
                <a:sym typeface="Calibri"/>
              </a:defRPr>
            </a:lvl5pPr>
            <a:lvl6pPr marL="0" lvl="5" indent="0" algn="l">
              <a:spcBef>
                <a:spcPts val="0"/>
              </a:spcBef>
              <a:buNone/>
              <a:defRPr sz="1200" b="0" i="0" u="none" strike="noStrike" cap="none">
                <a:solidFill>
                  <a:srgbClr val="888888"/>
                </a:solidFill>
                <a:latin typeface="Calibri"/>
                <a:ea typeface="Calibri"/>
                <a:cs typeface="Calibri"/>
                <a:sym typeface="Calibri"/>
              </a:defRPr>
            </a:lvl6pPr>
            <a:lvl7pPr marL="0" lvl="6" indent="0" algn="l">
              <a:spcBef>
                <a:spcPts val="0"/>
              </a:spcBef>
              <a:buNone/>
              <a:defRPr sz="1200" b="0" i="0" u="none" strike="noStrike" cap="none">
                <a:solidFill>
                  <a:srgbClr val="888888"/>
                </a:solidFill>
                <a:latin typeface="Calibri"/>
                <a:ea typeface="Calibri"/>
                <a:cs typeface="Calibri"/>
                <a:sym typeface="Calibri"/>
              </a:defRPr>
            </a:lvl7pPr>
            <a:lvl8pPr marL="0" lvl="7" indent="0" algn="l">
              <a:spcBef>
                <a:spcPts val="0"/>
              </a:spcBef>
              <a:buNone/>
              <a:defRPr sz="1200" b="0" i="0" u="none" strike="noStrike" cap="none">
                <a:solidFill>
                  <a:srgbClr val="888888"/>
                </a:solidFill>
                <a:latin typeface="Calibri"/>
                <a:ea typeface="Calibri"/>
                <a:cs typeface="Calibri"/>
                <a:sym typeface="Calibri"/>
              </a:defRPr>
            </a:lvl8pPr>
            <a:lvl9pPr marL="0" lvl="8" indent="0" algn="l">
              <a:spcBef>
                <a:spcPts val="0"/>
              </a:spcBef>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9" name="Google Shape;39;p6"/>
          <p:cNvSpPr txBox="1">
            <a:spLocks noGrp="1"/>
          </p:cNvSpPr>
          <p:nvPr>
            <p:ph type="title"/>
          </p:nvPr>
        </p:nvSpPr>
        <p:spPr>
          <a:xfrm>
            <a:off x="2755900" y="493135"/>
            <a:ext cx="8915400" cy="11510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4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0" name="Google Shape;40;p6"/>
          <p:cNvCxnSpPr/>
          <p:nvPr/>
        </p:nvCxnSpPr>
        <p:spPr>
          <a:xfrm rot="10800000" flipH="1">
            <a:off x="2882900" y="1580711"/>
            <a:ext cx="8890000" cy="30820"/>
          </a:xfrm>
          <a:prstGeom prst="straightConnector1">
            <a:avLst/>
          </a:prstGeom>
          <a:noFill/>
          <a:ln w="9525" cap="flat" cmpd="sng">
            <a:solidFill>
              <a:schemeClr val="accent5"/>
            </a:solidFill>
            <a:prstDash val="solid"/>
            <a:miter lim="800000"/>
            <a:headEnd type="none" w="sm" len="sm"/>
            <a:tailEnd type="none" w="sm" len="sm"/>
          </a:ln>
        </p:spPr>
      </p:cxnSp>
      <p:pic>
        <p:nvPicPr>
          <p:cNvPr id="41" name="Google Shape;41;p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65666" y="493136"/>
            <a:ext cx="1730492" cy="1158167"/>
          </a:xfrm>
          <a:prstGeom prst="rect">
            <a:avLst/>
          </a:prstGeom>
          <a:noFill/>
          <a:ln>
            <a:noFill/>
          </a:ln>
        </p:spPr>
      </p:pic>
    </p:spTree>
    <p:extLst>
      <p:ext uri="{BB962C8B-B14F-4D97-AF65-F5344CB8AC3E}">
        <p14:creationId xmlns:p14="http://schemas.microsoft.com/office/powerpoint/2010/main" val="197296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51"/>
        <p:cNvGrpSpPr/>
        <p:nvPr/>
      </p:nvGrpSpPr>
      <p:grpSpPr>
        <a:xfrm>
          <a:off x="0" y="0"/>
          <a:ext cx="0" cy="0"/>
          <a:chOff x="0" y="0"/>
          <a:chExt cx="0" cy="0"/>
        </a:xfrm>
      </p:grpSpPr>
      <p:sp>
        <p:nvSpPr>
          <p:cNvPr id="52" name="Google Shape;52;p9"/>
          <p:cNvSpPr txBox="1">
            <a:spLocks noGrp="1"/>
          </p:cNvSpPr>
          <p:nvPr>
            <p:ph type="body" idx="1"/>
          </p:nvPr>
        </p:nvSpPr>
        <p:spPr>
          <a:xfrm>
            <a:off x="465666" y="1989863"/>
            <a:ext cx="11307234" cy="384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9"/>
          <p:cNvSpPr txBox="1">
            <a:spLocks noGrp="1"/>
          </p:cNvSpPr>
          <p:nvPr>
            <p:ph type="title"/>
          </p:nvPr>
        </p:nvSpPr>
        <p:spPr>
          <a:xfrm>
            <a:off x="368300" y="493135"/>
            <a:ext cx="11404600" cy="11510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4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9"/>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rgbClr val="888888"/>
                </a:solidFill>
                <a:latin typeface="Calibri"/>
                <a:ea typeface="Calibri"/>
                <a:cs typeface="Calibri"/>
                <a:sym typeface="Calibri"/>
              </a:defRPr>
            </a:lvl1pPr>
            <a:lvl2pPr marL="0" lvl="1" indent="0" algn="l">
              <a:spcBef>
                <a:spcPts val="0"/>
              </a:spcBef>
              <a:buNone/>
              <a:defRPr sz="1200">
                <a:solidFill>
                  <a:srgbClr val="888888"/>
                </a:solidFill>
                <a:latin typeface="Calibri"/>
                <a:ea typeface="Calibri"/>
                <a:cs typeface="Calibri"/>
                <a:sym typeface="Calibri"/>
              </a:defRPr>
            </a:lvl2pPr>
            <a:lvl3pPr marL="0" lvl="2" indent="0" algn="l">
              <a:spcBef>
                <a:spcPts val="0"/>
              </a:spcBef>
              <a:buNone/>
              <a:defRPr sz="1200">
                <a:solidFill>
                  <a:srgbClr val="888888"/>
                </a:solidFill>
                <a:latin typeface="Calibri"/>
                <a:ea typeface="Calibri"/>
                <a:cs typeface="Calibri"/>
                <a:sym typeface="Calibri"/>
              </a:defRPr>
            </a:lvl3pPr>
            <a:lvl4pPr marL="0" lvl="3" indent="0" algn="l">
              <a:spcBef>
                <a:spcPts val="0"/>
              </a:spcBef>
              <a:buNone/>
              <a:defRPr sz="1200">
                <a:solidFill>
                  <a:srgbClr val="888888"/>
                </a:solidFill>
                <a:latin typeface="Calibri"/>
                <a:ea typeface="Calibri"/>
                <a:cs typeface="Calibri"/>
                <a:sym typeface="Calibri"/>
              </a:defRPr>
            </a:lvl4pPr>
            <a:lvl5pPr marL="0" lvl="4" indent="0" algn="l">
              <a:spcBef>
                <a:spcPts val="0"/>
              </a:spcBef>
              <a:buNone/>
              <a:defRPr sz="1200">
                <a:solidFill>
                  <a:srgbClr val="888888"/>
                </a:solidFill>
                <a:latin typeface="Calibri"/>
                <a:ea typeface="Calibri"/>
                <a:cs typeface="Calibri"/>
                <a:sym typeface="Calibri"/>
              </a:defRPr>
            </a:lvl5pPr>
            <a:lvl6pPr marL="0" lvl="5" indent="0" algn="l">
              <a:spcBef>
                <a:spcPts val="0"/>
              </a:spcBef>
              <a:buNone/>
              <a:defRPr sz="1200">
                <a:solidFill>
                  <a:srgbClr val="888888"/>
                </a:solidFill>
                <a:latin typeface="Calibri"/>
                <a:ea typeface="Calibri"/>
                <a:cs typeface="Calibri"/>
                <a:sym typeface="Calibri"/>
              </a:defRPr>
            </a:lvl6pPr>
            <a:lvl7pPr marL="0" lvl="6" indent="0" algn="l">
              <a:spcBef>
                <a:spcPts val="0"/>
              </a:spcBef>
              <a:buNone/>
              <a:defRPr sz="1200">
                <a:solidFill>
                  <a:srgbClr val="888888"/>
                </a:solidFill>
                <a:latin typeface="Calibri"/>
                <a:ea typeface="Calibri"/>
                <a:cs typeface="Calibri"/>
                <a:sym typeface="Calibri"/>
              </a:defRPr>
            </a:lvl7pPr>
            <a:lvl8pPr marL="0" lvl="7" indent="0" algn="l">
              <a:spcBef>
                <a:spcPts val="0"/>
              </a:spcBef>
              <a:buNone/>
              <a:defRPr sz="1200">
                <a:solidFill>
                  <a:srgbClr val="888888"/>
                </a:solidFill>
                <a:latin typeface="Calibri"/>
                <a:ea typeface="Calibri"/>
                <a:cs typeface="Calibri"/>
                <a:sym typeface="Calibri"/>
              </a:defRPr>
            </a:lvl8pPr>
            <a:lvl9pPr marL="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55" name="Google Shape;55;p9"/>
          <p:cNvCxnSpPr/>
          <p:nvPr/>
        </p:nvCxnSpPr>
        <p:spPr>
          <a:xfrm rot="10800000" flipH="1">
            <a:off x="495300" y="1572434"/>
            <a:ext cx="11277600" cy="39097"/>
          </a:xfrm>
          <a:prstGeom prst="straightConnector1">
            <a:avLst/>
          </a:prstGeom>
          <a:noFill/>
          <a:ln w="952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257904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56"/>
        <p:cNvGrpSpPr/>
        <p:nvPr/>
      </p:nvGrpSpPr>
      <p:grpSpPr>
        <a:xfrm>
          <a:off x="0" y="0"/>
          <a:ext cx="0" cy="0"/>
          <a:chOff x="0" y="0"/>
          <a:chExt cx="0" cy="0"/>
        </a:xfrm>
      </p:grpSpPr>
      <p:sp>
        <p:nvSpPr>
          <p:cNvPr id="57" name="Google Shape;57;p10"/>
          <p:cNvSpPr txBox="1">
            <a:spLocks noGrp="1"/>
          </p:cNvSpPr>
          <p:nvPr>
            <p:ph type="body" idx="1"/>
          </p:nvPr>
        </p:nvSpPr>
        <p:spPr>
          <a:xfrm>
            <a:off x="465666" y="3340100"/>
            <a:ext cx="10888133" cy="2571025"/>
          </a:xfrm>
          <a:prstGeom prst="rect">
            <a:avLst/>
          </a:prstGeom>
          <a:solidFill>
            <a:schemeClr val="lt1"/>
          </a:solid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3600"/>
              <a:buNone/>
              <a:defRPr sz="3600" b="1" i="1">
                <a:solidFill>
                  <a:schemeClr val="dk1"/>
                </a:solidFill>
              </a:defRPr>
            </a:lvl1pPr>
            <a:lvl2pPr marL="914400" lvl="1" indent="-381000" algn="ctr">
              <a:lnSpc>
                <a:spcPct val="90000"/>
              </a:lnSpc>
              <a:spcBef>
                <a:spcPts val="500"/>
              </a:spcBef>
              <a:spcAft>
                <a:spcPts val="0"/>
              </a:spcAft>
              <a:buClr>
                <a:schemeClr val="accent1"/>
              </a:buClr>
              <a:buSzPts val="2400"/>
              <a:buChar char="•"/>
              <a:defRPr i="1">
                <a:solidFill>
                  <a:schemeClr val="accent1"/>
                </a:solidFill>
              </a:defRPr>
            </a:lvl2pPr>
            <a:lvl3pPr marL="1371600" lvl="2" indent="-355600" algn="ctr">
              <a:lnSpc>
                <a:spcPct val="90000"/>
              </a:lnSpc>
              <a:spcBef>
                <a:spcPts val="500"/>
              </a:spcBef>
              <a:spcAft>
                <a:spcPts val="0"/>
              </a:spcAft>
              <a:buClr>
                <a:schemeClr val="accent1"/>
              </a:buClr>
              <a:buSzPts val="2000"/>
              <a:buChar char="•"/>
              <a:defRPr i="1">
                <a:solidFill>
                  <a:schemeClr val="accent1"/>
                </a:solidFill>
              </a:defRPr>
            </a:lvl3pPr>
            <a:lvl4pPr marL="1828800" lvl="3" indent="-342900" algn="ctr">
              <a:lnSpc>
                <a:spcPct val="90000"/>
              </a:lnSpc>
              <a:spcBef>
                <a:spcPts val="500"/>
              </a:spcBef>
              <a:spcAft>
                <a:spcPts val="0"/>
              </a:spcAft>
              <a:buClr>
                <a:schemeClr val="accent1"/>
              </a:buClr>
              <a:buSzPts val="1800"/>
              <a:buChar char="•"/>
              <a:defRPr i="1">
                <a:solidFill>
                  <a:schemeClr val="accent1"/>
                </a:solidFill>
              </a:defRPr>
            </a:lvl4pPr>
            <a:lvl5pPr marL="2286000" lvl="4" indent="-342900" algn="ctr">
              <a:lnSpc>
                <a:spcPct val="90000"/>
              </a:lnSpc>
              <a:spcBef>
                <a:spcPts val="500"/>
              </a:spcBef>
              <a:spcAft>
                <a:spcPts val="0"/>
              </a:spcAft>
              <a:buClr>
                <a:schemeClr val="accent1"/>
              </a:buClr>
              <a:buSzPts val="1800"/>
              <a:buChar char="•"/>
              <a:defRPr i="1">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0"/>
          <p:cNvSpPr txBox="1">
            <a:spLocks noGrp="1"/>
          </p:cNvSpPr>
          <p:nvPr>
            <p:ph type="sldNum" idx="12"/>
          </p:nvPr>
        </p:nvSpPr>
        <p:spPr>
          <a:xfrm>
            <a:off x="465666"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rgbClr val="888888"/>
                </a:solidFill>
                <a:latin typeface="Calibri"/>
                <a:ea typeface="Calibri"/>
                <a:cs typeface="Calibri"/>
                <a:sym typeface="Calibri"/>
              </a:defRPr>
            </a:lvl1pPr>
            <a:lvl2pPr marL="0" lvl="1" indent="0" algn="l">
              <a:spcBef>
                <a:spcPts val="0"/>
              </a:spcBef>
              <a:buNone/>
              <a:defRPr sz="1200">
                <a:solidFill>
                  <a:srgbClr val="888888"/>
                </a:solidFill>
                <a:latin typeface="Calibri"/>
                <a:ea typeface="Calibri"/>
                <a:cs typeface="Calibri"/>
                <a:sym typeface="Calibri"/>
              </a:defRPr>
            </a:lvl2pPr>
            <a:lvl3pPr marL="0" lvl="2" indent="0" algn="l">
              <a:spcBef>
                <a:spcPts val="0"/>
              </a:spcBef>
              <a:buNone/>
              <a:defRPr sz="1200">
                <a:solidFill>
                  <a:srgbClr val="888888"/>
                </a:solidFill>
                <a:latin typeface="Calibri"/>
                <a:ea typeface="Calibri"/>
                <a:cs typeface="Calibri"/>
                <a:sym typeface="Calibri"/>
              </a:defRPr>
            </a:lvl3pPr>
            <a:lvl4pPr marL="0" lvl="3" indent="0" algn="l">
              <a:spcBef>
                <a:spcPts val="0"/>
              </a:spcBef>
              <a:buNone/>
              <a:defRPr sz="1200">
                <a:solidFill>
                  <a:srgbClr val="888888"/>
                </a:solidFill>
                <a:latin typeface="Calibri"/>
                <a:ea typeface="Calibri"/>
                <a:cs typeface="Calibri"/>
                <a:sym typeface="Calibri"/>
              </a:defRPr>
            </a:lvl4pPr>
            <a:lvl5pPr marL="0" lvl="4" indent="0" algn="l">
              <a:spcBef>
                <a:spcPts val="0"/>
              </a:spcBef>
              <a:buNone/>
              <a:defRPr sz="1200">
                <a:solidFill>
                  <a:srgbClr val="888888"/>
                </a:solidFill>
                <a:latin typeface="Calibri"/>
                <a:ea typeface="Calibri"/>
                <a:cs typeface="Calibri"/>
                <a:sym typeface="Calibri"/>
              </a:defRPr>
            </a:lvl5pPr>
            <a:lvl6pPr marL="0" lvl="5" indent="0" algn="l">
              <a:spcBef>
                <a:spcPts val="0"/>
              </a:spcBef>
              <a:buNone/>
              <a:defRPr sz="1200">
                <a:solidFill>
                  <a:srgbClr val="888888"/>
                </a:solidFill>
                <a:latin typeface="Calibri"/>
                <a:ea typeface="Calibri"/>
                <a:cs typeface="Calibri"/>
                <a:sym typeface="Calibri"/>
              </a:defRPr>
            </a:lvl6pPr>
            <a:lvl7pPr marL="0" lvl="6" indent="0" algn="l">
              <a:spcBef>
                <a:spcPts val="0"/>
              </a:spcBef>
              <a:buNone/>
              <a:defRPr sz="1200">
                <a:solidFill>
                  <a:srgbClr val="888888"/>
                </a:solidFill>
                <a:latin typeface="Calibri"/>
                <a:ea typeface="Calibri"/>
                <a:cs typeface="Calibri"/>
                <a:sym typeface="Calibri"/>
              </a:defRPr>
            </a:lvl7pPr>
            <a:lvl8pPr marL="0" lvl="7" indent="0" algn="l">
              <a:spcBef>
                <a:spcPts val="0"/>
              </a:spcBef>
              <a:buNone/>
              <a:defRPr sz="1200">
                <a:solidFill>
                  <a:srgbClr val="888888"/>
                </a:solidFill>
                <a:latin typeface="Calibri"/>
                <a:ea typeface="Calibri"/>
                <a:cs typeface="Calibri"/>
                <a:sym typeface="Calibri"/>
              </a:defRPr>
            </a:lvl8pPr>
            <a:lvl9pPr marL="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59" name="Google Shape;59;p10"/>
          <p:cNvPicPr preferRelativeResize="0"/>
          <p:nvPr/>
        </p:nvPicPr>
        <p:blipFill rotWithShape="1">
          <a:blip r:embed="rId2" cstate="screen">
            <a:alphaModFix amt="10000"/>
            <a:extLst>
              <a:ext uri="{28A0092B-C50C-407E-A947-70E740481C1C}">
                <a14:useLocalDpi xmlns:a14="http://schemas.microsoft.com/office/drawing/2010/main"/>
              </a:ext>
            </a:extLst>
          </a:blip>
          <a:srcRect/>
          <a:stretch/>
        </p:blipFill>
        <p:spPr>
          <a:xfrm>
            <a:off x="3262466" y="859221"/>
            <a:ext cx="5588858" cy="2653296"/>
          </a:xfrm>
          <a:prstGeom prst="rect">
            <a:avLst/>
          </a:prstGeom>
          <a:noFill/>
          <a:ln>
            <a:noFill/>
          </a:ln>
        </p:spPr>
      </p:pic>
    </p:spTree>
    <p:extLst>
      <p:ext uri="{BB962C8B-B14F-4D97-AF65-F5344CB8AC3E}">
        <p14:creationId xmlns:p14="http://schemas.microsoft.com/office/powerpoint/2010/main" val="2664395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6"/>
        <p:cNvGrpSpPr/>
        <p:nvPr/>
      </p:nvGrpSpPr>
      <p:grpSpPr>
        <a:xfrm>
          <a:off x="0" y="0"/>
          <a:ext cx="0" cy="0"/>
          <a:chOff x="0" y="0"/>
          <a:chExt cx="0" cy="0"/>
        </a:xfrm>
      </p:grpSpPr>
      <p:sp>
        <p:nvSpPr>
          <p:cNvPr id="17" name="Google Shape;17;p8"/>
          <p:cNvSpPr/>
          <p:nvPr/>
        </p:nvSpPr>
        <p:spPr>
          <a:xfrm>
            <a:off x="0" y="0"/>
            <a:ext cx="330200" cy="2071688"/>
          </a:xfrm>
          <a:prstGeom prst="rect">
            <a:avLst/>
          </a:prstGeom>
          <a:solidFill>
            <a:srgbClr val="18637B"/>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114454"/>
              </a:solidFill>
              <a:latin typeface="Calibri"/>
              <a:ea typeface="Calibri"/>
              <a:cs typeface="Calibri"/>
              <a:sym typeface="Calibri"/>
            </a:endParaRPr>
          </a:p>
        </p:txBody>
      </p:sp>
      <p:sp>
        <p:nvSpPr>
          <p:cNvPr id="18" name="Google Shape;18;p8"/>
          <p:cNvSpPr/>
          <p:nvPr/>
        </p:nvSpPr>
        <p:spPr>
          <a:xfrm>
            <a:off x="0" y="2071688"/>
            <a:ext cx="330200" cy="2043112"/>
          </a:xfrm>
          <a:prstGeom prst="rect">
            <a:avLst/>
          </a:prstGeom>
          <a:solidFill>
            <a:srgbClr val="16575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19" name="Google Shape;19;p8"/>
          <p:cNvSpPr/>
          <p:nvPr/>
        </p:nvSpPr>
        <p:spPr>
          <a:xfrm>
            <a:off x="0" y="4114800"/>
            <a:ext cx="330200" cy="806450"/>
          </a:xfrm>
          <a:prstGeom prst="rect">
            <a:avLst/>
          </a:prstGeom>
          <a:solidFill>
            <a:srgbClr val="3B8D6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20" name="Google Shape;20;p8"/>
          <p:cNvSpPr/>
          <p:nvPr/>
        </p:nvSpPr>
        <p:spPr>
          <a:xfrm>
            <a:off x="0" y="4921250"/>
            <a:ext cx="330200" cy="1936750"/>
          </a:xfrm>
          <a:prstGeom prst="rect">
            <a:avLst/>
          </a:prstGeom>
          <a:solidFill>
            <a:srgbClr val="94BF6E"/>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Tree>
    <p:extLst>
      <p:ext uri="{BB962C8B-B14F-4D97-AF65-F5344CB8AC3E}">
        <p14:creationId xmlns:p14="http://schemas.microsoft.com/office/powerpoint/2010/main" val="890429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
        <p:cNvGrpSpPr/>
        <p:nvPr/>
      </p:nvGrpSpPr>
      <p:grpSpPr>
        <a:xfrm>
          <a:off x="0" y="0"/>
          <a:ext cx="0" cy="0"/>
          <a:chOff x="0" y="0"/>
          <a:chExt cx="0" cy="0"/>
        </a:xfrm>
      </p:grpSpPr>
      <p:sp>
        <p:nvSpPr>
          <p:cNvPr id="22" name="Google Shape;22;p9"/>
          <p:cNvSpPr/>
          <p:nvPr/>
        </p:nvSpPr>
        <p:spPr>
          <a:xfrm>
            <a:off x="0" y="0"/>
            <a:ext cx="330200" cy="706438"/>
          </a:xfrm>
          <a:prstGeom prst="rect">
            <a:avLst/>
          </a:prstGeom>
          <a:solidFill>
            <a:srgbClr val="18637B"/>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114454"/>
              </a:solidFill>
              <a:latin typeface="Calibri"/>
              <a:ea typeface="Calibri"/>
              <a:cs typeface="Calibri"/>
              <a:sym typeface="Calibri"/>
            </a:endParaRPr>
          </a:p>
        </p:txBody>
      </p:sp>
      <p:sp>
        <p:nvSpPr>
          <p:cNvPr id="23" name="Google Shape;23;p9"/>
          <p:cNvSpPr/>
          <p:nvPr/>
        </p:nvSpPr>
        <p:spPr>
          <a:xfrm>
            <a:off x="0" y="666750"/>
            <a:ext cx="6096000" cy="1411288"/>
          </a:xfrm>
          <a:prstGeom prst="rect">
            <a:avLst/>
          </a:prstGeom>
          <a:solidFill>
            <a:srgbClr val="124057"/>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24" name="Google Shape;24;p9"/>
          <p:cNvSpPr/>
          <p:nvPr/>
        </p:nvSpPr>
        <p:spPr>
          <a:xfrm>
            <a:off x="0" y="2071688"/>
            <a:ext cx="330200" cy="2043112"/>
          </a:xfrm>
          <a:prstGeom prst="rect">
            <a:avLst/>
          </a:prstGeom>
          <a:solidFill>
            <a:srgbClr val="16575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25" name="Google Shape;25;p9"/>
          <p:cNvSpPr/>
          <p:nvPr/>
        </p:nvSpPr>
        <p:spPr>
          <a:xfrm>
            <a:off x="0" y="4114800"/>
            <a:ext cx="330200" cy="806450"/>
          </a:xfrm>
          <a:prstGeom prst="rect">
            <a:avLst/>
          </a:prstGeom>
          <a:solidFill>
            <a:srgbClr val="3B8D6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26" name="Google Shape;26;p9"/>
          <p:cNvSpPr/>
          <p:nvPr/>
        </p:nvSpPr>
        <p:spPr>
          <a:xfrm>
            <a:off x="0" y="4921250"/>
            <a:ext cx="330200" cy="1936750"/>
          </a:xfrm>
          <a:prstGeom prst="rect">
            <a:avLst/>
          </a:prstGeom>
          <a:solidFill>
            <a:srgbClr val="94BF6E"/>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cxnSp>
        <p:nvCxnSpPr>
          <p:cNvPr id="27" name="Google Shape;27;p9"/>
          <p:cNvCxnSpPr/>
          <p:nvPr/>
        </p:nvCxnSpPr>
        <p:spPr>
          <a:xfrm>
            <a:off x="1384300" y="1079500"/>
            <a:ext cx="0" cy="628650"/>
          </a:xfrm>
          <a:prstGeom prst="straightConnector1">
            <a:avLst/>
          </a:prstGeom>
          <a:noFill/>
          <a:ln w="9525" cap="flat" cmpd="sng">
            <a:solidFill>
              <a:srgbClr val="18637B"/>
            </a:solidFill>
            <a:prstDash val="solid"/>
            <a:round/>
            <a:headEnd type="none" w="sm" len="sm"/>
            <a:tailEnd type="none" w="sm" len="sm"/>
          </a:ln>
        </p:spPr>
      </p:cxnSp>
      <p:sp>
        <p:nvSpPr>
          <p:cNvPr id="28" name="Google Shape;28;p9"/>
          <p:cNvSpPr txBox="1">
            <a:spLocks noGrp="1"/>
          </p:cNvSpPr>
          <p:nvPr>
            <p:ph type="title"/>
          </p:nvPr>
        </p:nvSpPr>
        <p:spPr>
          <a:xfrm>
            <a:off x="1528037" y="707633"/>
            <a:ext cx="4278399" cy="1371600"/>
          </a:xfrm>
          <a:prstGeom prst="rect">
            <a:avLst/>
          </a:prstGeom>
          <a:noFill/>
          <a:ln>
            <a:noFill/>
          </a:ln>
        </p:spPr>
        <p:txBody>
          <a:bodyPr spcFirstLastPara="1" wrap="square" lIns="91425" tIns="91425" rIns="91425" bIns="91425" anchor="ctr" anchorCtr="0">
            <a:noAutofit/>
          </a:bodyPr>
          <a:lstStyle>
            <a:lvl1pPr lvl="0" algn="l">
              <a:spcBef>
                <a:spcPts val="0"/>
              </a:spcBef>
              <a:spcAft>
                <a:spcPts val="0"/>
              </a:spcAft>
              <a:buSzPts val="1400"/>
              <a:buNone/>
              <a:defRPr sz="2200" b="1">
                <a:solidFill>
                  <a:srgbClr val="FFFFFF"/>
                </a:solidFill>
                <a:latin typeface="Rockwell"/>
                <a:ea typeface="Rockwell"/>
                <a:cs typeface="Rockwell"/>
                <a:sym typeface="Rockwe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995742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9"/>
        <p:cNvGrpSpPr/>
        <p:nvPr/>
      </p:nvGrpSpPr>
      <p:grpSpPr>
        <a:xfrm>
          <a:off x="0" y="0"/>
          <a:ext cx="0" cy="0"/>
          <a:chOff x="0" y="0"/>
          <a:chExt cx="0" cy="0"/>
        </a:xfrm>
      </p:grpSpPr>
      <p:sp>
        <p:nvSpPr>
          <p:cNvPr id="30" name="Google Shape;30;p10"/>
          <p:cNvSpPr/>
          <p:nvPr/>
        </p:nvSpPr>
        <p:spPr>
          <a:xfrm>
            <a:off x="0" y="0"/>
            <a:ext cx="330200" cy="706438"/>
          </a:xfrm>
          <a:prstGeom prst="rect">
            <a:avLst/>
          </a:prstGeom>
          <a:solidFill>
            <a:srgbClr val="18637B"/>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114454"/>
              </a:solidFill>
              <a:latin typeface="Calibri"/>
              <a:ea typeface="Calibri"/>
              <a:cs typeface="Calibri"/>
              <a:sym typeface="Calibri"/>
            </a:endParaRPr>
          </a:p>
        </p:txBody>
      </p:sp>
      <p:sp>
        <p:nvSpPr>
          <p:cNvPr id="31" name="Google Shape;31;p10"/>
          <p:cNvSpPr/>
          <p:nvPr/>
        </p:nvSpPr>
        <p:spPr>
          <a:xfrm>
            <a:off x="0" y="666750"/>
            <a:ext cx="6096000" cy="1411288"/>
          </a:xfrm>
          <a:prstGeom prst="rect">
            <a:avLst/>
          </a:prstGeom>
          <a:solidFill>
            <a:srgbClr val="124057"/>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32" name="Google Shape;32;p10"/>
          <p:cNvSpPr/>
          <p:nvPr/>
        </p:nvSpPr>
        <p:spPr>
          <a:xfrm>
            <a:off x="0" y="2071688"/>
            <a:ext cx="330200" cy="2043112"/>
          </a:xfrm>
          <a:prstGeom prst="rect">
            <a:avLst/>
          </a:prstGeom>
          <a:solidFill>
            <a:srgbClr val="16575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33" name="Google Shape;33;p10"/>
          <p:cNvSpPr/>
          <p:nvPr/>
        </p:nvSpPr>
        <p:spPr>
          <a:xfrm>
            <a:off x="0" y="4114800"/>
            <a:ext cx="330200" cy="806450"/>
          </a:xfrm>
          <a:prstGeom prst="rect">
            <a:avLst/>
          </a:prstGeom>
          <a:solidFill>
            <a:srgbClr val="3B8D6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34" name="Google Shape;34;p10"/>
          <p:cNvSpPr/>
          <p:nvPr/>
        </p:nvSpPr>
        <p:spPr>
          <a:xfrm>
            <a:off x="0" y="4921250"/>
            <a:ext cx="330200" cy="1936750"/>
          </a:xfrm>
          <a:prstGeom prst="rect">
            <a:avLst/>
          </a:prstGeom>
          <a:solidFill>
            <a:srgbClr val="94BF6E"/>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cxnSp>
        <p:nvCxnSpPr>
          <p:cNvPr id="35" name="Google Shape;35;p10"/>
          <p:cNvCxnSpPr/>
          <p:nvPr/>
        </p:nvCxnSpPr>
        <p:spPr>
          <a:xfrm>
            <a:off x="1384300" y="1079500"/>
            <a:ext cx="0" cy="628650"/>
          </a:xfrm>
          <a:prstGeom prst="straightConnector1">
            <a:avLst/>
          </a:prstGeom>
          <a:noFill/>
          <a:ln w="9525" cap="flat" cmpd="sng">
            <a:solidFill>
              <a:srgbClr val="18637B"/>
            </a:solidFill>
            <a:prstDash val="solid"/>
            <a:round/>
            <a:headEnd type="none" w="sm" len="sm"/>
            <a:tailEnd type="none" w="sm" len="sm"/>
          </a:ln>
        </p:spPr>
      </p:cxnSp>
      <p:sp>
        <p:nvSpPr>
          <p:cNvPr id="36" name="Google Shape;36;p10"/>
          <p:cNvSpPr txBox="1">
            <a:spLocks noGrp="1"/>
          </p:cNvSpPr>
          <p:nvPr>
            <p:ph type="title"/>
          </p:nvPr>
        </p:nvSpPr>
        <p:spPr>
          <a:xfrm>
            <a:off x="1528037" y="707633"/>
            <a:ext cx="4278399" cy="1371600"/>
          </a:xfrm>
          <a:prstGeom prst="rect">
            <a:avLst/>
          </a:prstGeom>
          <a:noFill/>
          <a:ln>
            <a:noFill/>
          </a:ln>
        </p:spPr>
        <p:txBody>
          <a:bodyPr spcFirstLastPara="1" wrap="square" lIns="91425" tIns="91425" rIns="91425" bIns="91425" anchor="ctr" anchorCtr="0">
            <a:noAutofit/>
          </a:bodyPr>
          <a:lstStyle>
            <a:lvl1pPr lvl="0" algn="l">
              <a:spcBef>
                <a:spcPts val="0"/>
              </a:spcBef>
              <a:spcAft>
                <a:spcPts val="0"/>
              </a:spcAft>
              <a:buSzPts val="1400"/>
              <a:buNone/>
              <a:defRPr sz="2200" b="1">
                <a:solidFill>
                  <a:srgbClr val="FFFFFF"/>
                </a:solidFill>
                <a:latin typeface="Rockwell"/>
                <a:ea typeface="Rockwell"/>
                <a:cs typeface="Rockwell"/>
                <a:sym typeface="Rockwe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0"/>
          <p:cNvSpPr txBox="1">
            <a:spLocks noGrp="1"/>
          </p:cNvSpPr>
          <p:nvPr>
            <p:ph type="body" idx="1"/>
          </p:nvPr>
        </p:nvSpPr>
        <p:spPr>
          <a:xfrm>
            <a:off x="1528033" y="2356370"/>
            <a:ext cx="10054400" cy="4211599"/>
          </a:xfrm>
          <a:prstGeom prst="rect">
            <a:avLst/>
          </a:prstGeom>
          <a:noFill/>
          <a:ln>
            <a:noFill/>
          </a:ln>
        </p:spPr>
        <p:txBody>
          <a:bodyPr spcFirstLastPara="1" wrap="square" lIns="91425" tIns="91425" rIns="91425" bIns="91425" anchor="t" anchorCtr="0">
            <a:noAutofit/>
          </a:bodyPr>
          <a:lstStyle>
            <a:lvl1pPr marL="457200" lvl="0" indent="-228600" algn="l">
              <a:spcBef>
                <a:spcPts val="0"/>
              </a:spcBef>
              <a:spcAft>
                <a:spcPts val="0"/>
              </a:spcAft>
              <a:buSzPts val="1400"/>
              <a:buNone/>
              <a:defRPr sz="2100">
                <a:latin typeface="Gill Sans"/>
                <a:ea typeface="Gill Sans"/>
                <a:cs typeface="Gill Sans"/>
                <a:sym typeface="Gill Sans"/>
              </a:defRPr>
            </a:lvl1pPr>
            <a:lvl2pPr marL="914400" lvl="1" indent="-228600" algn="l">
              <a:spcBef>
                <a:spcPts val="0"/>
              </a:spcBef>
              <a:spcAft>
                <a:spcPts val="0"/>
              </a:spcAft>
              <a:buSzPts val="1400"/>
              <a:buNone/>
              <a:defRPr sz="2100"/>
            </a:lvl2pPr>
            <a:lvl3pPr marL="1371600" lvl="2" indent="-228600" algn="l">
              <a:spcBef>
                <a:spcPts val="0"/>
              </a:spcBef>
              <a:spcAft>
                <a:spcPts val="0"/>
              </a:spcAft>
              <a:buSzPts val="1400"/>
              <a:buNone/>
              <a:defRPr sz="2100"/>
            </a:lvl3pPr>
            <a:lvl4pPr marL="1828800" lvl="3" indent="-228600" algn="l">
              <a:spcBef>
                <a:spcPts val="0"/>
              </a:spcBef>
              <a:spcAft>
                <a:spcPts val="0"/>
              </a:spcAft>
              <a:buSzPts val="1400"/>
              <a:buNone/>
              <a:defRPr sz="2100"/>
            </a:lvl4pPr>
            <a:lvl5pPr marL="2286000" lvl="4" indent="-228600" algn="l">
              <a:spcBef>
                <a:spcPts val="0"/>
              </a:spcBef>
              <a:spcAft>
                <a:spcPts val="0"/>
              </a:spcAft>
              <a:buSzPts val="1400"/>
              <a:buNone/>
              <a:defRPr sz="2100"/>
            </a:lvl5pPr>
            <a:lvl6pPr marL="2743200" lvl="5" indent="-228600" algn="l">
              <a:lnSpc>
                <a:spcPct val="100000"/>
              </a:lnSpc>
              <a:spcBef>
                <a:spcPts val="0"/>
              </a:spcBef>
              <a:spcAft>
                <a:spcPts val="0"/>
              </a:spcAft>
              <a:buClr>
                <a:srgbClr val="000000"/>
              </a:buClr>
              <a:buSzPts val="2100"/>
              <a:buFont typeface="Arial"/>
              <a:buNone/>
              <a:defRPr sz="2100"/>
            </a:lvl6pPr>
            <a:lvl7pPr marL="3200400" lvl="6" indent="-228600" algn="l">
              <a:lnSpc>
                <a:spcPct val="100000"/>
              </a:lnSpc>
              <a:spcBef>
                <a:spcPts val="0"/>
              </a:spcBef>
              <a:spcAft>
                <a:spcPts val="0"/>
              </a:spcAft>
              <a:buClr>
                <a:srgbClr val="000000"/>
              </a:buClr>
              <a:buSzPts val="2100"/>
              <a:buFont typeface="Arial"/>
              <a:buNone/>
              <a:defRPr sz="2100"/>
            </a:lvl7pPr>
            <a:lvl8pPr marL="3657600" lvl="7" indent="-228600" algn="l">
              <a:lnSpc>
                <a:spcPct val="100000"/>
              </a:lnSpc>
              <a:spcBef>
                <a:spcPts val="0"/>
              </a:spcBef>
              <a:spcAft>
                <a:spcPts val="0"/>
              </a:spcAft>
              <a:buClr>
                <a:srgbClr val="000000"/>
              </a:buClr>
              <a:buSzPts val="2100"/>
              <a:buFont typeface="Arial"/>
              <a:buNone/>
              <a:defRPr sz="2100"/>
            </a:lvl8pPr>
            <a:lvl9pPr marL="4114800" lvl="8" indent="-228600" algn="l">
              <a:lnSpc>
                <a:spcPct val="100000"/>
              </a:lnSpc>
              <a:spcBef>
                <a:spcPts val="0"/>
              </a:spcBef>
              <a:spcAft>
                <a:spcPts val="0"/>
              </a:spcAft>
              <a:buClr>
                <a:srgbClr val="000000"/>
              </a:buClr>
              <a:buSzPts val="2100"/>
              <a:buFont typeface="Arial"/>
              <a:buNone/>
              <a:defRPr sz="2100"/>
            </a:lvl9pPr>
          </a:lstStyle>
          <a:p>
            <a:endParaRPr/>
          </a:p>
        </p:txBody>
      </p:sp>
    </p:spTree>
    <p:extLst>
      <p:ext uri="{BB962C8B-B14F-4D97-AF65-F5344CB8AC3E}">
        <p14:creationId xmlns:p14="http://schemas.microsoft.com/office/powerpoint/2010/main" val="899310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8"/>
        <p:cNvGrpSpPr/>
        <p:nvPr/>
      </p:nvGrpSpPr>
      <p:grpSpPr>
        <a:xfrm>
          <a:off x="0" y="0"/>
          <a:ext cx="0" cy="0"/>
          <a:chOff x="0" y="0"/>
          <a:chExt cx="0" cy="0"/>
        </a:xfrm>
      </p:grpSpPr>
      <p:sp>
        <p:nvSpPr>
          <p:cNvPr id="39" name="Google Shape;39;p11"/>
          <p:cNvSpPr/>
          <p:nvPr/>
        </p:nvSpPr>
        <p:spPr>
          <a:xfrm>
            <a:off x="0" y="5716588"/>
            <a:ext cx="12192000" cy="330200"/>
          </a:xfrm>
          <a:prstGeom prst="rect">
            <a:avLst/>
          </a:prstGeom>
          <a:solidFill>
            <a:srgbClr val="16575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40" name="Google Shape;40;p11"/>
          <p:cNvSpPr/>
          <p:nvPr/>
        </p:nvSpPr>
        <p:spPr>
          <a:xfrm>
            <a:off x="0" y="0"/>
            <a:ext cx="12192000" cy="706438"/>
          </a:xfrm>
          <a:prstGeom prst="rect">
            <a:avLst/>
          </a:prstGeom>
          <a:solidFill>
            <a:srgbClr val="18637B"/>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114454"/>
              </a:solidFill>
              <a:latin typeface="Calibri"/>
              <a:ea typeface="Calibri"/>
              <a:cs typeface="Calibri"/>
              <a:sym typeface="Calibri"/>
            </a:endParaRPr>
          </a:p>
        </p:txBody>
      </p:sp>
      <p:sp>
        <p:nvSpPr>
          <p:cNvPr id="41" name="Google Shape;41;p11"/>
          <p:cNvSpPr/>
          <p:nvPr/>
        </p:nvSpPr>
        <p:spPr>
          <a:xfrm>
            <a:off x="0" y="666750"/>
            <a:ext cx="12192000" cy="5099050"/>
          </a:xfrm>
          <a:prstGeom prst="rect">
            <a:avLst/>
          </a:prstGeom>
          <a:solidFill>
            <a:schemeClr val="lt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42" name="Google Shape;42;p11"/>
          <p:cNvSpPr/>
          <p:nvPr/>
        </p:nvSpPr>
        <p:spPr>
          <a:xfrm>
            <a:off x="0" y="5992816"/>
            <a:ext cx="12192000" cy="155575"/>
          </a:xfrm>
          <a:prstGeom prst="rect">
            <a:avLst/>
          </a:prstGeom>
          <a:solidFill>
            <a:srgbClr val="3B8D6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43" name="Google Shape;43;p11"/>
          <p:cNvSpPr/>
          <p:nvPr/>
        </p:nvSpPr>
        <p:spPr>
          <a:xfrm>
            <a:off x="0" y="6113466"/>
            <a:ext cx="12192000" cy="744537"/>
          </a:xfrm>
          <a:prstGeom prst="rect">
            <a:avLst/>
          </a:prstGeom>
          <a:solidFill>
            <a:srgbClr val="94BF6E"/>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44" name="Google Shape;44;p11"/>
          <p:cNvSpPr txBox="1">
            <a:spLocks noGrp="1"/>
          </p:cNvSpPr>
          <p:nvPr>
            <p:ph type="ctrTitle"/>
          </p:nvPr>
        </p:nvSpPr>
        <p:spPr>
          <a:xfrm>
            <a:off x="2028493" y="3300249"/>
            <a:ext cx="7747200" cy="1515024"/>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1400"/>
              <a:buNone/>
              <a:defRPr sz="3600" b="1">
                <a:solidFill>
                  <a:schemeClr val="accent5"/>
                </a:solidFill>
                <a:latin typeface="Rockwell"/>
                <a:ea typeface="Rockwell"/>
                <a:cs typeface="Rockwell"/>
                <a:sym typeface="Rockwell"/>
              </a:defRPr>
            </a:lvl1pPr>
            <a:lvl2pPr lvl="1" algn="ctr">
              <a:spcBef>
                <a:spcPts val="0"/>
              </a:spcBef>
              <a:spcAft>
                <a:spcPts val="0"/>
              </a:spcAft>
              <a:buSzPts val="1400"/>
              <a:buNone/>
              <a:defRPr sz="4500"/>
            </a:lvl2pPr>
            <a:lvl3pPr lvl="2" algn="ctr">
              <a:spcBef>
                <a:spcPts val="0"/>
              </a:spcBef>
              <a:spcAft>
                <a:spcPts val="0"/>
              </a:spcAft>
              <a:buSzPts val="1400"/>
              <a:buNone/>
              <a:defRPr sz="4500"/>
            </a:lvl3pPr>
            <a:lvl4pPr lvl="3" algn="ctr">
              <a:spcBef>
                <a:spcPts val="0"/>
              </a:spcBef>
              <a:spcAft>
                <a:spcPts val="0"/>
              </a:spcAft>
              <a:buSzPts val="1400"/>
              <a:buNone/>
              <a:defRPr sz="4500"/>
            </a:lvl4pPr>
            <a:lvl5pPr lvl="4" algn="ctr">
              <a:spcBef>
                <a:spcPts val="0"/>
              </a:spcBef>
              <a:spcAft>
                <a:spcPts val="0"/>
              </a:spcAft>
              <a:buSzPts val="1400"/>
              <a:buNone/>
              <a:defRPr sz="4500"/>
            </a:lvl5pPr>
            <a:lvl6pPr lvl="5" algn="ctr">
              <a:spcBef>
                <a:spcPts val="0"/>
              </a:spcBef>
              <a:spcAft>
                <a:spcPts val="0"/>
              </a:spcAft>
              <a:buSzPts val="1400"/>
              <a:buNone/>
              <a:defRPr sz="4500"/>
            </a:lvl6pPr>
            <a:lvl7pPr lvl="6" algn="ctr">
              <a:spcBef>
                <a:spcPts val="0"/>
              </a:spcBef>
              <a:spcAft>
                <a:spcPts val="0"/>
              </a:spcAft>
              <a:buSzPts val="1400"/>
              <a:buNone/>
              <a:defRPr sz="4500"/>
            </a:lvl7pPr>
            <a:lvl8pPr lvl="7" algn="ctr">
              <a:spcBef>
                <a:spcPts val="0"/>
              </a:spcBef>
              <a:spcAft>
                <a:spcPts val="0"/>
              </a:spcAft>
              <a:buSzPts val="1400"/>
              <a:buNone/>
              <a:defRPr sz="4500"/>
            </a:lvl8pPr>
            <a:lvl9pPr lvl="8" algn="ctr">
              <a:spcBef>
                <a:spcPts val="0"/>
              </a:spcBef>
              <a:spcAft>
                <a:spcPts val="0"/>
              </a:spcAft>
              <a:buSzPts val="1400"/>
              <a:buNone/>
              <a:defRPr sz="4500"/>
            </a:lvl9pPr>
          </a:lstStyle>
          <a:p>
            <a:endParaRPr/>
          </a:p>
        </p:txBody>
      </p:sp>
    </p:spTree>
    <p:extLst>
      <p:ext uri="{BB962C8B-B14F-4D97-AF65-F5344CB8AC3E}">
        <p14:creationId xmlns:p14="http://schemas.microsoft.com/office/powerpoint/2010/main" val="1641024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p:cSld name="1_Title">
    <p:spTree>
      <p:nvGrpSpPr>
        <p:cNvPr id="1" name="Shape 45"/>
        <p:cNvGrpSpPr/>
        <p:nvPr/>
      </p:nvGrpSpPr>
      <p:grpSpPr>
        <a:xfrm>
          <a:off x="0" y="0"/>
          <a:ext cx="0" cy="0"/>
          <a:chOff x="0" y="0"/>
          <a:chExt cx="0" cy="0"/>
        </a:xfrm>
      </p:grpSpPr>
      <p:sp>
        <p:nvSpPr>
          <p:cNvPr id="46" name="Google Shape;46;p12"/>
          <p:cNvSpPr/>
          <p:nvPr/>
        </p:nvSpPr>
        <p:spPr>
          <a:xfrm>
            <a:off x="0" y="0"/>
            <a:ext cx="12192000" cy="706438"/>
          </a:xfrm>
          <a:prstGeom prst="rect">
            <a:avLst/>
          </a:prstGeom>
          <a:solidFill>
            <a:srgbClr val="18637B"/>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114454"/>
              </a:solidFill>
              <a:latin typeface="Calibri"/>
              <a:ea typeface="Calibri"/>
              <a:cs typeface="Calibri"/>
              <a:sym typeface="Calibri"/>
            </a:endParaRPr>
          </a:p>
        </p:txBody>
      </p:sp>
      <p:sp>
        <p:nvSpPr>
          <p:cNvPr id="47" name="Google Shape;47;p12"/>
          <p:cNvSpPr/>
          <p:nvPr/>
        </p:nvSpPr>
        <p:spPr>
          <a:xfrm>
            <a:off x="0" y="666750"/>
            <a:ext cx="12192000" cy="5099050"/>
          </a:xfrm>
          <a:prstGeom prst="rect">
            <a:avLst/>
          </a:prstGeom>
          <a:solidFill>
            <a:schemeClr val="lt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Tree>
    <p:extLst>
      <p:ext uri="{BB962C8B-B14F-4D97-AF65-F5344CB8AC3E}">
        <p14:creationId xmlns:p14="http://schemas.microsoft.com/office/powerpoint/2010/main" val="2434972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8"/>
        <p:cNvGrpSpPr/>
        <p:nvPr/>
      </p:nvGrpSpPr>
      <p:grpSpPr>
        <a:xfrm>
          <a:off x="0" y="0"/>
          <a:ext cx="0" cy="0"/>
          <a:chOff x="0" y="0"/>
          <a:chExt cx="0" cy="0"/>
        </a:xfrm>
      </p:grpSpPr>
      <p:sp>
        <p:nvSpPr>
          <p:cNvPr id="49" name="Google Shape;49;p13"/>
          <p:cNvSpPr/>
          <p:nvPr/>
        </p:nvSpPr>
        <p:spPr>
          <a:xfrm>
            <a:off x="0" y="0"/>
            <a:ext cx="330200" cy="706438"/>
          </a:xfrm>
          <a:prstGeom prst="rect">
            <a:avLst/>
          </a:prstGeom>
          <a:solidFill>
            <a:srgbClr val="18637B"/>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114454"/>
              </a:solidFill>
              <a:latin typeface="Calibri"/>
              <a:ea typeface="Calibri"/>
              <a:cs typeface="Calibri"/>
              <a:sym typeface="Calibri"/>
            </a:endParaRPr>
          </a:p>
        </p:txBody>
      </p:sp>
      <p:sp>
        <p:nvSpPr>
          <p:cNvPr id="50" name="Google Shape;50;p13"/>
          <p:cNvSpPr/>
          <p:nvPr/>
        </p:nvSpPr>
        <p:spPr>
          <a:xfrm>
            <a:off x="0" y="666750"/>
            <a:ext cx="6096000" cy="1411288"/>
          </a:xfrm>
          <a:prstGeom prst="rect">
            <a:avLst/>
          </a:prstGeom>
          <a:solidFill>
            <a:srgbClr val="124057"/>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51" name="Google Shape;51;p13"/>
          <p:cNvSpPr/>
          <p:nvPr/>
        </p:nvSpPr>
        <p:spPr>
          <a:xfrm>
            <a:off x="0" y="2071688"/>
            <a:ext cx="330200" cy="2043112"/>
          </a:xfrm>
          <a:prstGeom prst="rect">
            <a:avLst/>
          </a:prstGeom>
          <a:solidFill>
            <a:srgbClr val="16575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52" name="Google Shape;52;p13"/>
          <p:cNvSpPr/>
          <p:nvPr/>
        </p:nvSpPr>
        <p:spPr>
          <a:xfrm>
            <a:off x="0" y="4114800"/>
            <a:ext cx="330200" cy="806450"/>
          </a:xfrm>
          <a:prstGeom prst="rect">
            <a:avLst/>
          </a:prstGeom>
          <a:solidFill>
            <a:srgbClr val="3B8D6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53" name="Google Shape;53;p13"/>
          <p:cNvSpPr/>
          <p:nvPr/>
        </p:nvSpPr>
        <p:spPr>
          <a:xfrm>
            <a:off x="0" y="4921250"/>
            <a:ext cx="330200" cy="1936750"/>
          </a:xfrm>
          <a:prstGeom prst="rect">
            <a:avLst/>
          </a:prstGeom>
          <a:solidFill>
            <a:srgbClr val="94BF6E"/>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cxnSp>
        <p:nvCxnSpPr>
          <p:cNvPr id="54" name="Google Shape;54;p13"/>
          <p:cNvCxnSpPr/>
          <p:nvPr/>
        </p:nvCxnSpPr>
        <p:spPr>
          <a:xfrm>
            <a:off x="1384300" y="1079500"/>
            <a:ext cx="0" cy="628650"/>
          </a:xfrm>
          <a:prstGeom prst="straightConnector1">
            <a:avLst/>
          </a:prstGeom>
          <a:noFill/>
          <a:ln w="9525" cap="flat" cmpd="sng">
            <a:solidFill>
              <a:srgbClr val="18637B"/>
            </a:solidFill>
            <a:prstDash val="solid"/>
            <a:round/>
            <a:headEnd type="none" w="sm" len="sm"/>
            <a:tailEnd type="none" w="sm" len="sm"/>
          </a:ln>
        </p:spPr>
      </p:cxnSp>
      <p:sp>
        <p:nvSpPr>
          <p:cNvPr id="55" name="Google Shape;55;p13"/>
          <p:cNvSpPr txBox="1">
            <a:spLocks noGrp="1"/>
          </p:cNvSpPr>
          <p:nvPr>
            <p:ph type="title"/>
          </p:nvPr>
        </p:nvSpPr>
        <p:spPr>
          <a:xfrm>
            <a:off x="1528037" y="707633"/>
            <a:ext cx="4278399" cy="1371600"/>
          </a:xfrm>
          <a:prstGeom prst="rect">
            <a:avLst/>
          </a:prstGeom>
          <a:noFill/>
          <a:ln>
            <a:noFill/>
          </a:ln>
        </p:spPr>
        <p:txBody>
          <a:bodyPr spcFirstLastPara="1" wrap="square" lIns="91425" tIns="91425" rIns="91425" bIns="91425" anchor="ctr" anchorCtr="0">
            <a:noAutofit/>
          </a:bodyPr>
          <a:lstStyle>
            <a:lvl1pPr lvl="0" algn="l">
              <a:spcBef>
                <a:spcPts val="0"/>
              </a:spcBef>
              <a:spcAft>
                <a:spcPts val="0"/>
              </a:spcAft>
              <a:buSzPts val="1400"/>
              <a:buNone/>
              <a:defRPr sz="2200" b="1">
                <a:solidFill>
                  <a:srgbClr val="FFFFFF"/>
                </a:solidFill>
                <a:latin typeface="Rockwell"/>
                <a:ea typeface="Rockwell"/>
                <a:cs typeface="Rockwell"/>
                <a:sym typeface="Rockwe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1528033" y="2356370"/>
            <a:ext cx="4880400" cy="4211599"/>
          </a:xfrm>
          <a:prstGeom prst="rect">
            <a:avLst/>
          </a:prstGeom>
          <a:noFill/>
          <a:ln>
            <a:noFill/>
          </a:ln>
        </p:spPr>
        <p:txBody>
          <a:bodyPr spcFirstLastPara="1" wrap="square" lIns="91425" tIns="91425" rIns="91425" bIns="91425" anchor="t" anchorCtr="0">
            <a:noAutofit/>
          </a:bodyPr>
          <a:lstStyle>
            <a:lvl1pPr marL="457200" lvl="0" indent="-228600" algn="l">
              <a:spcBef>
                <a:spcPts val="0"/>
              </a:spcBef>
              <a:spcAft>
                <a:spcPts val="0"/>
              </a:spcAft>
              <a:buSzPts val="1400"/>
              <a:buNone/>
              <a:defRPr sz="1500">
                <a:latin typeface="Gill Sans"/>
                <a:ea typeface="Gill Sans"/>
                <a:cs typeface="Gill Sans"/>
                <a:sym typeface="Gill Sans"/>
              </a:defRPr>
            </a:lvl1pPr>
            <a:lvl2pPr marL="914400" lvl="1" indent="-228600" algn="l">
              <a:spcBef>
                <a:spcPts val="0"/>
              </a:spcBef>
              <a:spcAft>
                <a:spcPts val="0"/>
              </a:spcAft>
              <a:buSzPts val="1400"/>
              <a:buNone/>
              <a:defRPr sz="1500"/>
            </a:lvl2pPr>
            <a:lvl3pPr marL="1371600" lvl="2" indent="-228600" algn="l">
              <a:spcBef>
                <a:spcPts val="0"/>
              </a:spcBef>
              <a:spcAft>
                <a:spcPts val="0"/>
              </a:spcAft>
              <a:buSzPts val="1400"/>
              <a:buNone/>
              <a:defRPr sz="1500"/>
            </a:lvl3pPr>
            <a:lvl4pPr marL="1828800" lvl="3" indent="-228600" algn="l">
              <a:spcBef>
                <a:spcPts val="0"/>
              </a:spcBef>
              <a:spcAft>
                <a:spcPts val="0"/>
              </a:spcAft>
              <a:buSzPts val="1400"/>
              <a:buNone/>
              <a:defRPr sz="1500"/>
            </a:lvl4pPr>
            <a:lvl5pPr marL="2286000" lvl="4" indent="-228600" algn="l">
              <a:spcBef>
                <a:spcPts val="0"/>
              </a:spcBef>
              <a:spcAft>
                <a:spcPts val="0"/>
              </a:spcAft>
              <a:buSzPts val="1400"/>
              <a:buNone/>
              <a:defRPr sz="1500"/>
            </a:lvl5pPr>
            <a:lvl6pPr marL="2743200" lvl="5" indent="-228600" algn="l">
              <a:lnSpc>
                <a:spcPct val="100000"/>
              </a:lnSpc>
              <a:spcBef>
                <a:spcPts val="0"/>
              </a:spcBef>
              <a:spcAft>
                <a:spcPts val="0"/>
              </a:spcAft>
              <a:buClr>
                <a:srgbClr val="000000"/>
              </a:buClr>
              <a:buSzPts val="1500"/>
              <a:buFont typeface="Arial"/>
              <a:buNone/>
              <a:defRPr sz="1500"/>
            </a:lvl6pPr>
            <a:lvl7pPr marL="3200400" lvl="6" indent="-228600" algn="l">
              <a:lnSpc>
                <a:spcPct val="100000"/>
              </a:lnSpc>
              <a:spcBef>
                <a:spcPts val="0"/>
              </a:spcBef>
              <a:spcAft>
                <a:spcPts val="0"/>
              </a:spcAft>
              <a:buClr>
                <a:srgbClr val="000000"/>
              </a:buClr>
              <a:buSzPts val="1500"/>
              <a:buFont typeface="Arial"/>
              <a:buNone/>
              <a:defRPr sz="1500"/>
            </a:lvl7pPr>
            <a:lvl8pPr marL="3657600" lvl="7" indent="-228600" algn="l">
              <a:lnSpc>
                <a:spcPct val="100000"/>
              </a:lnSpc>
              <a:spcBef>
                <a:spcPts val="0"/>
              </a:spcBef>
              <a:spcAft>
                <a:spcPts val="0"/>
              </a:spcAft>
              <a:buClr>
                <a:srgbClr val="000000"/>
              </a:buClr>
              <a:buSzPts val="1500"/>
              <a:buFont typeface="Arial"/>
              <a:buNone/>
              <a:defRPr sz="1500"/>
            </a:lvl8pPr>
            <a:lvl9pPr marL="4114800" lvl="8" indent="-228600" algn="l">
              <a:lnSpc>
                <a:spcPct val="100000"/>
              </a:lnSpc>
              <a:spcBef>
                <a:spcPts val="0"/>
              </a:spcBef>
              <a:spcAft>
                <a:spcPts val="0"/>
              </a:spcAft>
              <a:buClr>
                <a:srgbClr val="000000"/>
              </a:buClr>
              <a:buSzPts val="1500"/>
              <a:buFont typeface="Arial"/>
              <a:buNone/>
              <a:defRPr sz="1500"/>
            </a:lvl9pPr>
          </a:lstStyle>
          <a:p>
            <a:endParaRPr/>
          </a:p>
        </p:txBody>
      </p:sp>
      <p:sp>
        <p:nvSpPr>
          <p:cNvPr id="57" name="Google Shape;57;p13"/>
          <p:cNvSpPr txBox="1">
            <a:spLocks noGrp="1"/>
          </p:cNvSpPr>
          <p:nvPr>
            <p:ph type="body" idx="2"/>
          </p:nvPr>
        </p:nvSpPr>
        <p:spPr>
          <a:xfrm>
            <a:off x="6702164" y="2356370"/>
            <a:ext cx="4880400" cy="4211599"/>
          </a:xfrm>
          <a:prstGeom prst="rect">
            <a:avLst/>
          </a:prstGeom>
          <a:noFill/>
          <a:ln>
            <a:noFill/>
          </a:ln>
        </p:spPr>
        <p:txBody>
          <a:bodyPr spcFirstLastPara="1" wrap="square" lIns="91425" tIns="91425" rIns="91425" bIns="91425" anchor="t" anchorCtr="0">
            <a:noAutofit/>
          </a:bodyPr>
          <a:lstStyle>
            <a:lvl1pPr marL="457200" lvl="0" indent="-228600" algn="l">
              <a:spcBef>
                <a:spcPts val="0"/>
              </a:spcBef>
              <a:spcAft>
                <a:spcPts val="0"/>
              </a:spcAft>
              <a:buSzPts val="1400"/>
              <a:buNone/>
              <a:defRPr sz="1500">
                <a:latin typeface="Gill Sans"/>
                <a:ea typeface="Gill Sans"/>
                <a:cs typeface="Gill Sans"/>
                <a:sym typeface="Gill Sans"/>
              </a:defRPr>
            </a:lvl1pPr>
            <a:lvl2pPr marL="914400" lvl="1" indent="-228600" algn="l">
              <a:spcBef>
                <a:spcPts val="0"/>
              </a:spcBef>
              <a:spcAft>
                <a:spcPts val="0"/>
              </a:spcAft>
              <a:buSzPts val="1400"/>
              <a:buNone/>
              <a:defRPr sz="1500"/>
            </a:lvl2pPr>
            <a:lvl3pPr marL="1371600" lvl="2" indent="-228600" algn="l">
              <a:spcBef>
                <a:spcPts val="0"/>
              </a:spcBef>
              <a:spcAft>
                <a:spcPts val="0"/>
              </a:spcAft>
              <a:buSzPts val="1400"/>
              <a:buNone/>
              <a:defRPr sz="1500"/>
            </a:lvl3pPr>
            <a:lvl4pPr marL="1828800" lvl="3" indent="-228600" algn="l">
              <a:spcBef>
                <a:spcPts val="0"/>
              </a:spcBef>
              <a:spcAft>
                <a:spcPts val="0"/>
              </a:spcAft>
              <a:buSzPts val="1400"/>
              <a:buNone/>
              <a:defRPr sz="1500"/>
            </a:lvl4pPr>
            <a:lvl5pPr marL="2286000" lvl="4" indent="-228600" algn="l">
              <a:spcBef>
                <a:spcPts val="0"/>
              </a:spcBef>
              <a:spcAft>
                <a:spcPts val="0"/>
              </a:spcAft>
              <a:buSzPts val="1400"/>
              <a:buNone/>
              <a:defRPr sz="1500"/>
            </a:lvl5pPr>
            <a:lvl6pPr marL="2743200" lvl="5" indent="-228600" algn="l">
              <a:lnSpc>
                <a:spcPct val="100000"/>
              </a:lnSpc>
              <a:spcBef>
                <a:spcPts val="0"/>
              </a:spcBef>
              <a:spcAft>
                <a:spcPts val="0"/>
              </a:spcAft>
              <a:buClr>
                <a:srgbClr val="000000"/>
              </a:buClr>
              <a:buSzPts val="1500"/>
              <a:buFont typeface="Arial"/>
              <a:buNone/>
              <a:defRPr sz="1500"/>
            </a:lvl6pPr>
            <a:lvl7pPr marL="3200400" lvl="6" indent="-228600" algn="l">
              <a:lnSpc>
                <a:spcPct val="100000"/>
              </a:lnSpc>
              <a:spcBef>
                <a:spcPts val="0"/>
              </a:spcBef>
              <a:spcAft>
                <a:spcPts val="0"/>
              </a:spcAft>
              <a:buClr>
                <a:srgbClr val="000000"/>
              </a:buClr>
              <a:buSzPts val="1500"/>
              <a:buFont typeface="Arial"/>
              <a:buNone/>
              <a:defRPr sz="1500"/>
            </a:lvl7pPr>
            <a:lvl8pPr marL="3657600" lvl="7" indent="-228600" algn="l">
              <a:lnSpc>
                <a:spcPct val="100000"/>
              </a:lnSpc>
              <a:spcBef>
                <a:spcPts val="0"/>
              </a:spcBef>
              <a:spcAft>
                <a:spcPts val="0"/>
              </a:spcAft>
              <a:buClr>
                <a:srgbClr val="000000"/>
              </a:buClr>
              <a:buSzPts val="1500"/>
              <a:buFont typeface="Arial"/>
              <a:buNone/>
              <a:defRPr sz="1500"/>
            </a:lvl8pPr>
            <a:lvl9pPr marL="4114800" lvl="8" indent="-228600" algn="l">
              <a:lnSpc>
                <a:spcPct val="100000"/>
              </a:lnSpc>
              <a:spcBef>
                <a:spcPts val="0"/>
              </a:spcBef>
              <a:spcAft>
                <a:spcPts val="0"/>
              </a:spcAft>
              <a:buClr>
                <a:srgbClr val="000000"/>
              </a:buClr>
              <a:buSzPts val="1500"/>
              <a:buFont typeface="Arial"/>
              <a:buNone/>
              <a:defRPr sz="1500"/>
            </a:lvl9pPr>
          </a:lstStyle>
          <a:p>
            <a:endParaRPr/>
          </a:p>
        </p:txBody>
      </p:sp>
    </p:spTree>
    <p:extLst>
      <p:ext uri="{BB962C8B-B14F-4D97-AF65-F5344CB8AC3E}">
        <p14:creationId xmlns:p14="http://schemas.microsoft.com/office/powerpoint/2010/main" val="3990194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2" y="1"/>
            <a:ext cx="9153676" cy="1649160"/>
          </a:xfrm>
          <a:prstGeom prst="rect">
            <a:avLst/>
          </a:prstGeom>
        </p:spPr>
        <p:txBody>
          <a:bodyPr/>
          <a:lstStyle>
            <a:lvl1pPr>
              <a:defRPr sz="3200"/>
            </a:lvl1pPr>
          </a:lstStyle>
          <a:p>
            <a:r>
              <a:rPr lang="en-US" dirty="0"/>
              <a:t>Click to edit Master title style</a:t>
            </a:r>
          </a:p>
        </p:txBody>
      </p:sp>
      <p:sp>
        <p:nvSpPr>
          <p:cNvPr id="3" name="Content Placeholder 2"/>
          <p:cNvSpPr>
            <a:spLocks noGrp="1"/>
          </p:cNvSpPr>
          <p:nvPr>
            <p:ph idx="1"/>
          </p:nvPr>
        </p:nvSpPr>
        <p:spPr>
          <a:xfrm>
            <a:off x="1834444" y="2316480"/>
            <a:ext cx="9148032" cy="3755496"/>
          </a:xfrm>
          <a:prstGeom prst="rect">
            <a:avLst/>
          </a:prstGeom>
        </p:spPr>
        <p:txBody>
          <a:bodyPr/>
          <a:lstStyle>
            <a:lvl1pPr>
              <a:defRPr sz="2667"/>
            </a:lvl1pPr>
            <a:lvl2pPr>
              <a:defRPr sz="2400"/>
            </a:lvl2pPr>
            <a:lvl3pPr>
              <a:defRPr sz="2133"/>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7" name="Footer Placeholder 4">
            <a:extLst>
              <a:ext uri="{FF2B5EF4-FFF2-40B4-BE49-F238E27FC236}">
                <a16:creationId xmlns="" xmlns:a16="http://schemas.microsoft.com/office/drawing/2014/main" id="{A9108BD5-0117-E24B-B1D3-D76A8C6B50C5}"/>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algn="r">
              <a:defRPr sz="1400" baseline="0">
                <a:solidFill>
                  <a:schemeClr val="bg2">
                    <a:lumMod val="60000"/>
                    <a:lumOff val="40000"/>
                  </a:schemeClr>
                </a:solidFill>
              </a:defRPr>
            </a:lvl1pPr>
          </a:lstStyle>
          <a:p>
            <a:pPr defTabSz="1218750">
              <a:buClrTx/>
            </a:pPr>
            <a:r>
              <a:rPr lang="en-US" kern="1200" dirty="0">
                <a:ea typeface="+mn-ea"/>
                <a:cs typeface="+mn-cs"/>
              </a:rPr>
              <a:t>GLRWeek2021.gradelevelreading.net  /  #</a:t>
            </a:r>
            <a:r>
              <a:rPr lang="en-US" kern="1200" dirty="0" err="1">
                <a:ea typeface="+mn-ea"/>
                <a:cs typeface="+mn-cs"/>
              </a:rPr>
              <a:t>GLRKeepers</a:t>
            </a:r>
            <a:r>
              <a:rPr lang="en-US" kern="1200" dirty="0">
                <a:ea typeface="+mn-ea"/>
                <a:cs typeface="+mn-cs"/>
              </a:rPr>
              <a:t>  /  #</a:t>
            </a:r>
            <a:r>
              <a:rPr lang="en-US" kern="1200" dirty="0" err="1">
                <a:ea typeface="+mn-ea"/>
                <a:cs typeface="+mn-cs"/>
              </a:rPr>
              <a:t>GLReading</a:t>
            </a:r>
            <a:endParaRPr lang="en-US" kern="1200" dirty="0">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8"/>
        <p:cNvGrpSpPr/>
        <p:nvPr/>
      </p:nvGrpSpPr>
      <p:grpSpPr>
        <a:xfrm>
          <a:off x="0" y="0"/>
          <a:ext cx="0" cy="0"/>
          <a:chOff x="0" y="0"/>
          <a:chExt cx="0" cy="0"/>
        </a:xfrm>
      </p:grpSpPr>
      <p:sp>
        <p:nvSpPr>
          <p:cNvPr id="59" name="Google Shape;59;p14"/>
          <p:cNvSpPr/>
          <p:nvPr/>
        </p:nvSpPr>
        <p:spPr>
          <a:xfrm>
            <a:off x="0" y="0"/>
            <a:ext cx="330200" cy="706438"/>
          </a:xfrm>
          <a:prstGeom prst="rect">
            <a:avLst/>
          </a:prstGeom>
          <a:solidFill>
            <a:srgbClr val="18637B"/>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114454"/>
              </a:solidFill>
              <a:latin typeface="Calibri"/>
              <a:ea typeface="Calibri"/>
              <a:cs typeface="Calibri"/>
              <a:sym typeface="Calibri"/>
            </a:endParaRPr>
          </a:p>
        </p:txBody>
      </p:sp>
      <p:sp>
        <p:nvSpPr>
          <p:cNvPr id="60" name="Google Shape;60;p14"/>
          <p:cNvSpPr/>
          <p:nvPr/>
        </p:nvSpPr>
        <p:spPr>
          <a:xfrm>
            <a:off x="0" y="666750"/>
            <a:ext cx="6096000" cy="1411288"/>
          </a:xfrm>
          <a:prstGeom prst="rect">
            <a:avLst/>
          </a:prstGeom>
          <a:solidFill>
            <a:srgbClr val="124057"/>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61" name="Google Shape;61;p14"/>
          <p:cNvSpPr/>
          <p:nvPr/>
        </p:nvSpPr>
        <p:spPr>
          <a:xfrm>
            <a:off x="0" y="2071688"/>
            <a:ext cx="330200" cy="2043112"/>
          </a:xfrm>
          <a:prstGeom prst="rect">
            <a:avLst/>
          </a:prstGeom>
          <a:solidFill>
            <a:srgbClr val="16575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62" name="Google Shape;62;p14"/>
          <p:cNvSpPr/>
          <p:nvPr/>
        </p:nvSpPr>
        <p:spPr>
          <a:xfrm>
            <a:off x="0" y="4114800"/>
            <a:ext cx="330200" cy="806450"/>
          </a:xfrm>
          <a:prstGeom prst="rect">
            <a:avLst/>
          </a:prstGeom>
          <a:solidFill>
            <a:srgbClr val="3B8D6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
        <p:nvSpPr>
          <p:cNvPr id="63" name="Google Shape;63;p14"/>
          <p:cNvSpPr/>
          <p:nvPr/>
        </p:nvSpPr>
        <p:spPr>
          <a:xfrm>
            <a:off x="0" y="4921250"/>
            <a:ext cx="330200" cy="1936750"/>
          </a:xfrm>
          <a:prstGeom prst="rect">
            <a:avLst/>
          </a:prstGeom>
          <a:solidFill>
            <a:srgbClr val="94BF6E"/>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cxnSp>
        <p:nvCxnSpPr>
          <p:cNvPr id="64" name="Google Shape;64;p14"/>
          <p:cNvCxnSpPr/>
          <p:nvPr/>
        </p:nvCxnSpPr>
        <p:spPr>
          <a:xfrm>
            <a:off x="1384300" y="1079500"/>
            <a:ext cx="0" cy="628650"/>
          </a:xfrm>
          <a:prstGeom prst="straightConnector1">
            <a:avLst/>
          </a:prstGeom>
          <a:noFill/>
          <a:ln w="9525" cap="flat" cmpd="sng">
            <a:solidFill>
              <a:srgbClr val="18637B"/>
            </a:solidFill>
            <a:prstDash val="solid"/>
            <a:round/>
            <a:headEnd type="none" w="sm" len="sm"/>
            <a:tailEnd type="none" w="sm" len="sm"/>
          </a:ln>
        </p:spPr>
      </p:cxnSp>
      <p:sp>
        <p:nvSpPr>
          <p:cNvPr id="65" name="Google Shape;65;p14"/>
          <p:cNvSpPr txBox="1">
            <a:spLocks noGrp="1"/>
          </p:cNvSpPr>
          <p:nvPr>
            <p:ph type="title"/>
          </p:nvPr>
        </p:nvSpPr>
        <p:spPr>
          <a:xfrm>
            <a:off x="1528037" y="707633"/>
            <a:ext cx="4278399" cy="1371600"/>
          </a:xfrm>
          <a:prstGeom prst="rect">
            <a:avLst/>
          </a:prstGeom>
          <a:noFill/>
          <a:ln>
            <a:noFill/>
          </a:ln>
        </p:spPr>
        <p:txBody>
          <a:bodyPr spcFirstLastPara="1" wrap="square" lIns="91425" tIns="91425" rIns="91425" bIns="91425" anchor="ctr" anchorCtr="0">
            <a:noAutofit/>
          </a:bodyPr>
          <a:lstStyle>
            <a:lvl1pPr lvl="0" algn="l">
              <a:spcBef>
                <a:spcPts val="0"/>
              </a:spcBef>
              <a:spcAft>
                <a:spcPts val="0"/>
              </a:spcAft>
              <a:buSzPts val="1400"/>
              <a:buNone/>
              <a:defRPr sz="2200" b="1">
                <a:solidFill>
                  <a:srgbClr val="FFFFFF"/>
                </a:solidFill>
                <a:latin typeface="Rockwell"/>
                <a:ea typeface="Rockwell"/>
                <a:cs typeface="Rockwell"/>
                <a:sym typeface="Rockwe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4"/>
          <p:cNvSpPr txBox="1">
            <a:spLocks noGrp="1"/>
          </p:cNvSpPr>
          <p:nvPr>
            <p:ph type="body" idx="1"/>
          </p:nvPr>
        </p:nvSpPr>
        <p:spPr>
          <a:xfrm>
            <a:off x="1528033" y="2364404"/>
            <a:ext cx="3213200" cy="4203599"/>
          </a:xfrm>
          <a:prstGeom prst="rect">
            <a:avLst/>
          </a:prstGeom>
          <a:noFill/>
          <a:ln>
            <a:noFill/>
          </a:ln>
        </p:spPr>
        <p:txBody>
          <a:bodyPr spcFirstLastPara="1" wrap="square" lIns="91425" tIns="91425" rIns="91425" bIns="91425" anchor="t" anchorCtr="0">
            <a:noAutofit/>
          </a:bodyPr>
          <a:lstStyle>
            <a:lvl1pPr marL="457200" lvl="0" indent="-228600" algn="l">
              <a:spcBef>
                <a:spcPts val="0"/>
              </a:spcBef>
              <a:spcAft>
                <a:spcPts val="0"/>
              </a:spcAft>
              <a:buSzPts val="1400"/>
              <a:buNone/>
              <a:defRPr sz="1350">
                <a:latin typeface="Gill Sans"/>
                <a:ea typeface="Gill Sans"/>
                <a:cs typeface="Gill Sans"/>
                <a:sym typeface="Gill Sans"/>
              </a:defRPr>
            </a:lvl1pPr>
            <a:lvl2pPr marL="914400" lvl="1" indent="-228600" algn="l">
              <a:spcBef>
                <a:spcPts val="0"/>
              </a:spcBef>
              <a:spcAft>
                <a:spcPts val="0"/>
              </a:spcAft>
              <a:buSzPts val="1400"/>
              <a:buNone/>
              <a:defRPr sz="1350"/>
            </a:lvl2pPr>
            <a:lvl3pPr marL="1371600" lvl="2" indent="-228600" algn="l">
              <a:spcBef>
                <a:spcPts val="0"/>
              </a:spcBef>
              <a:spcAft>
                <a:spcPts val="0"/>
              </a:spcAft>
              <a:buSzPts val="1400"/>
              <a:buNone/>
              <a:defRPr sz="1350"/>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lnSpc>
                <a:spcPct val="100000"/>
              </a:lnSpc>
              <a:spcBef>
                <a:spcPts val="0"/>
              </a:spcBef>
              <a:spcAft>
                <a:spcPts val="0"/>
              </a:spcAft>
              <a:buClr>
                <a:srgbClr val="000000"/>
              </a:buClr>
              <a:buSzPts val="1050"/>
              <a:buFont typeface="Arial"/>
              <a:buNone/>
              <a:defRPr/>
            </a:lvl6pPr>
            <a:lvl7pPr marL="3200400" lvl="6" indent="-228600" algn="l">
              <a:lnSpc>
                <a:spcPct val="100000"/>
              </a:lnSpc>
              <a:spcBef>
                <a:spcPts val="0"/>
              </a:spcBef>
              <a:spcAft>
                <a:spcPts val="0"/>
              </a:spcAft>
              <a:buClr>
                <a:srgbClr val="000000"/>
              </a:buClr>
              <a:buSzPts val="1050"/>
              <a:buFont typeface="Arial"/>
              <a:buNone/>
              <a:defRPr/>
            </a:lvl7pPr>
            <a:lvl8pPr marL="3657600" lvl="7" indent="-228600" algn="l">
              <a:lnSpc>
                <a:spcPct val="100000"/>
              </a:lnSpc>
              <a:spcBef>
                <a:spcPts val="0"/>
              </a:spcBef>
              <a:spcAft>
                <a:spcPts val="0"/>
              </a:spcAft>
              <a:buClr>
                <a:srgbClr val="000000"/>
              </a:buClr>
              <a:buSzPts val="1050"/>
              <a:buFont typeface="Arial"/>
              <a:buNone/>
              <a:defRPr/>
            </a:lvl8pPr>
            <a:lvl9pPr marL="4114800" lvl="8" indent="-228600" algn="l">
              <a:lnSpc>
                <a:spcPct val="100000"/>
              </a:lnSpc>
              <a:spcBef>
                <a:spcPts val="0"/>
              </a:spcBef>
              <a:spcAft>
                <a:spcPts val="0"/>
              </a:spcAft>
              <a:buClr>
                <a:srgbClr val="000000"/>
              </a:buClr>
              <a:buSzPts val="1050"/>
              <a:buFont typeface="Arial"/>
              <a:buNone/>
              <a:defRPr/>
            </a:lvl9pPr>
          </a:lstStyle>
          <a:p>
            <a:endParaRPr/>
          </a:p>
        </p:txBody>
      </p:sp>
      <p:sp>
        <p:nvSpPr>
          <p:cNvPr id="67" name="Google Shape;67;p14"/>
          <p:cNvSpPr txBox="1">
            <a:spLocks noGrp="1"/>
          </p:cNvSpPr>
          <p:nvPr>
            <p:ph type="body" idx="2"/>
          </p:nvPr>
        </p:nvSpPr>
        <p:spPr>
          <a:xfrm>
            <a:off x="4905849" y="2364404"/>
            <a:ext cx="3213200" cy="4203599"/>
          </a:xfrm>
          <a:prstGeom prst="rect">
            <a:avLst/>
          </a:prstGeom>
          <a:noFill/>
          <a:ln>
            <a:noFill/>
          </a:ln>
        </p:spPr>
        <p:txBody>
          <a:bodyPr spcFirstLastPara="1" wrap="square" lIns="91425" tIns="91425" rIns="91425" bIns="91425" anchor="t" anchorCtr="0">
            <a:noAutofit/>
          </a:bodyPr>
          <a:lstStyle>
            <a:lvl1pPr marL="457200" lvl="0" indent="-228600" algn="l">
              <a:spcBef>
                <a:spcPts val="0"/>
              </a:spcBef>
              <a:spcAft>
                <a:spcPts val="0"/>
              </a:spcAft>
              <a:buSzPts val="1400"/>
              <a:buNone/>
              <a:defRPr sz="1350">
                <a:latin typeface="Gill Sans"/>
                <a:ea typeface="Gill Sans"/>
                <a:cs typeface="Gill Sans"/>
                <a:sym typeface="Gill Sans"/>
              </a:defRPr>
            </a:lvl1pPr>
            <a:lvl2pPr marL="914400" lvl="1" indent="-228600" algn="l">
              <a:spcBef>
                <a:spcPts val="0"/>
              </a:spcBef>
              <a:spcAft>
                <a:spcPts val="0"/>
              </a:spcAft>
              <a:buSzPts val="1400"/>
              <a:buNone/>
              <a:defRPr sz="1350"/>
            </a:lvl2pPr>
            <a:lvl3pPr marL="1371600" lvl="2" indent="-228600" algn="l">
              <a:spcBef>
                <a:spcPts val="0"/>
              </a:spcBef>
              <a:spcAft>
                <a:spcPts val="0"/>
              </a:spcAft>
              <a:buSzPts val="1400"/>
              <a:buNone/>
              <a:defRPr sz="1350"/>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lnSpc>
                <a:spcPct val="100000"/>
              </a:lnSpc>
              <a:spcBef>
                <a:spcPts val="0"/>
              </a:spcBef>
              <a:spcAft>
                <a:spcPts val="0"/>
              </a:spcAft>
              <a:buClr>
                <a:srgbClr val="000000"/>
              </a:buClr>
              <a:buSzPts val="1050"/>
              <a:buFont typeface="Arial"/>
              <a:buNone/>
              <a:defRPr/>
            </a:lvl6pPr>
            <a:lvl7pPr marL="3200400" lvl="6" indent="-228600" algn="l">
              <a:lnSpc>
                <a:spcPct val="100000"/>
              </a:lnSpc>
              <a:spcBef>
                <a:spcPts val="0"/>
              </a:spcBef>
              <a:spcAft>
                <a:spcPts val="0"/>
              </a:spcAft>
              <a:buClr>
                <a:srgbClr val="000000"/>
              </a:buClr>
              <a:buSzPts val="1050"/>
              <a:buFont typeface="Arial"/>
              <a:buNone/>
              <a:defRPr/>
            </a:lvl7pPr>
            <a:lvl8pPr marL="3657600" lvl="7" indent="-228600" algn="l">
              <a:lnSpc>
                <a:spcPct val="100000"/>
              </a:lnSpc>
              <a:spcBef>
                <a:spcPts val="0"/>
              </a:spcBef>
              <a:spcAft>
                <a:spcPts val="0"/>
              </a:spcAft>
              <a:buClr>
                <a:srgbClr val="000000"/>
              </a:buClr>
              <a:buSzPts val="1050"/>
              <a:buFont typeface="Arial"/>
              <a:buNone/>
              <a:defRPr/>
            </a:lvl8pPr>
            <a:lvl9pPr marL="4114800" lvl="8" indent="-228600" algn="l">
              <a:lnSpc>
                <a:spcPct val="100000"/>
              </a:lnSpc>
              <a:spcBef>
                <a:spcPts val="0"/>
              </a:spcBef>
              <a:spcAft>
                <a:spcPts val="0"/>
              </a:spcAft>
              <a:buClr>
                <a:srgbClr val="000000"/>
              </a:buClr>
              <a:buSzPts val="1050"/>
              <a:buFont typeface="Arial"/>
              <a:buNone/>
              <a:defRPr/>
            </a:lvl9pPr>
          </a:lstStyle>
          <a:p>
            <a:endParaRPr/>
          </a:p>
        </p:txBody>
      </p:sp>
      <p:sp>
        <p:nvSpPr>
          <p:cNvPr id="68" name="Google Shape;68;p14"/>
          <p:cNvSpPr txBox="1">
            <a:spLocks noGrp="1"/>
          </p:cNvSpPr>
          <p:nvPr>
            <p:ph type="body" idx="3"/>
          </p:nvPr>
        </p:nvSpPr>
        <p:spPr>
          <a:xfrm>
            <a:off x="8283667" y="2364404"/>
            <a:ext cx="3213200" cy="4203599"/>
          </a:xfrm>
          <a:prstGeom prst="rect">
            <a:avLst/>
          </a:prstGeom>
          <a:noFill/>
          <a:ln>
            <a:noFill/>
          </a:ln>
        </p:spPr>
        <p:txBody>
          <a:bodyPr spcFirstLastPara="1" wrap="square" lIns="91425" tIns="91425" rIns="91425" bIns="91425" anchor="t" anchorCtr="0">
            <a:noAutofit/>
          </a:bodyPr>
          <a:lstStyle>
            <a:lvl1pPr marL="457200" lvl="0" indent="-228600" algn="l">
              <a:spcBef>
                <a:spcPts val="0"/>
              </a:spcBef>
              <a:spcAft>
                <a:spcPts val="0"/>
              </a:spcAft>
              <a:buSzPts val="1400"/>
              <a:buNone/>
              <a:defRPr sz="1350">
                <a:latin typeface="Gill Sans"/>
                <a:ea typeface="Gill Sans"/>
                <a:cs typeface="Gill Sans"/>
                <a:sym typeface="Gill Sans"/>
              </a:defRPr>
            </a:lvl1pPr>
            <a:lvl2pPr marL="914400" lvl="1" indent="-228600" algn="l">
              <a:spcBef>
                <a:spcPts val="0"/>
              </a:spcBef>
              <a:spcAft>
                <a:spcPts val="0"/>
              </a:spcAft>
              <a:buSzPts val="1400"/>
              <a:buNone/>
              <a:defRPr sz="1350"/>
            </a:lvl2pPr>
            <a:lvl3pPr marL="1371600" lvl="2" indent="-228600" algn="l">
              <a:spcBef>
                <a:spcPts val="0"/>
              </a:spcBef>
              <a:spcAft>
                <a:spcPts val="0"/>
              </a:spcAft>
              <a:buSzPts val="1400"/>
              <a:buNone/>
              <a:defRPr sz="1350"/>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lnSpc>
                <a:spcPct val="100000"/>
              </a:lnSpc>
              <a:spcBef>
                <a:spcPts val="0"/>
              </a:spcBef>
              <a:spcAft>
                <a:spcPts val="0"/>
              </a:spcAft>
              <a:buClr>
                <a:srgbClr val="000000"/>
              </a:buClr>
              <a:buSzPts val="1050"/>
              <a:buFont typeface="Arial"/>
              <a:buNone/>
              <a:defRPr/>
            </a:lvl6pPr>
            <a:lvl7pPr marL="3200400" lvl="6" indent="-228600" algn="l">
              <a:lnSpc>
                <a:spcPct val="100000"/>
              </a:lnSpc>
              <a:spcBef>
                <a:spcPts val="0"/>
              </a:spcBef>
              <a:spcAft>
                <a:spcPts val="0"/>
              </a:spcAft>
              <a:buClr>
                <a:srgbClr val="000000"/>
              </a:buClr>
              <a:buSzPts val="1050"/>
              <a:buFont typeface="Arial"/>
              <a:buNone/>
              <a:defRPr/>
            </a:lvl7pPr>
            <a:lvl8pPr marL="3657600" lvl="7" indent="-228600" algn="l">
              <a:lnSpc>
                <a:spcPct val="100000"/>
              </a:lnSpc>
              <a:spcBef>
                <a:spcPts val="0"/>
              </a:spcBef>
              <a:spcAft>
                <a:spcPts val="0"/>
              </a:spcAft>
              <a:buClr>
                <a:srgbClr val="000000"/>
              </a:buClr>
              <a:buSzPts val="1050"/>
              <a:buFont typeface="Arial"/>
              <a:buNone/>
              <a:defRPr/>
            </a:lvl8pPr>
            <a:lvl9pPr marL="4114800" lvl="8" indent="-228600" algn="l">
              <a:lnSpc>
                <a:spcPct val="100000"/>
              </a:lnSpc>
              <a:spcBef>
                <a:spcPts val="0"/>
              </a:spcBef>
              <a:spcAft>
                <a:spcPts val="0"/>
              </a:spcAft>
              <a:buClr>
                <a:srgbClr val="000000"/>
              </a:buClr>
              <a:buSzPts val="1050"/>
              <a:buFont typeface="Arial"/>
              <a:buNone/>
              <a:defRPr/>
            </a:lvl9pPr>
          </a:lstStyle>
          <a:p>
            <a:endParaRPr/>
          </a:p>
        </p:txBody>
      </p:sp>
    </p:spTree>
    <p:extLst>
      <p:ext uri="{BB962C8B-B14F-4D97-AF65-F5344CB8AC3E}">
        <p14:creationId xmlns:p14="http://schemas.microsoft.com/office/powerpoint/2010/main" val="98559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style B">
  <p:cSld name="Blank style B">
    <p:spTree>
      <p:nvGrpSpPr>
        <p:cNvPr id="1" name="Shape 69"/>
        <p:cNvGrpSpPr/>
        <p:nvPr/>
      </p:nvGrpSpPr>
      <p:grpSpPr>
        <a:xfrm>
          <a:off x="0" y="0"/>
          <a:ext cx="0" cy="0"/>
          <a:chOff x="0" y="0"/>
          <a:chExt cx="0" cy="0"/>
        </a:xfrm>
      </p:grpSpPr>
      <p:sp>
        <p:nvSpPr>
          <p:cNvPr id="70" name="Google Shape;70;p15"/>
          <p:cNvSpPr/>
          <p:nvPr/>
        </p:nvSpPr>
        <p:spPr>
          <a:xfrm>
            <a:off x="0" y="666750"/>
            <a:ext cx="12192000" cy="5099050"/>
          </a:xfrm>
          <a:prstGeom prst="rect">
            <a:avLst/>
          </a:prstGeom>
          <a:solidFill>
            <a:srgbClr val="FFFFFF"/>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40404F"/>
              </a:solidFill>
              <a:latin typeface="Calibri"/>
              <a:ea typeface="Calibri"/>
              <a:cs typeface="Calibri"/>
              <a:sym typeface="Calibri"/>
            </a:endParaRPr>
          </a:p>
        </p:txBody>
      </p:sp>
    </p:spTree>
    <p:extLst>
      <p:ext uri="{BB962C8B-B14F-4D97-AF65-F5344CB8AC3E}">
        <p14:creationId xmlns:p14="http://schemas.microsoft.com/office/powerpoint/2010/main" val="1274157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809023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99BE1F-DAF3-4146-88AA-473783E592C1}" type="datetimeFigureOut">
              <a:rPr lang="en-US" smtClean="0"/>
              <a:t>7/27/21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5F1C4-A278-4E3F-AC32-58DFA7DECED5}" type="slidenum">
              <a:rPr lang="en-US" smtClean="0"/>
              <a:t>‹#›</a:t>
            </a:fld>
            <a:endParaRPr lang="en-US"/>
          </a:p>
        </p:txBody>
      </p:sp>
    </p:spTree>
    <p:extLst>
      <p:ext uri="{BB962C8B-B14F-4D97-AF65-F5344CB8AC3E}">
        <p14:creationId xmlns:p14="http://schemas.microsoft.com/office/powerpoint/2010/main" val="2147638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9BE1F-DAF3-4146-88AA-473783E592C1}" type="datetimeFigureOut">
              <a:rPr lang="en-US" smtClean="0"/>
              <a:t>7/27/21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5F1C4-A278-4E3F-AC32-58DFA7DECED5}" type="slidenum">
              <a:rPr lang="en-US" smtClean="0"/>
              <a:t>‹#›</a:t>
            </a:fld>
            <a:endParaRPr lang="en-US"/>
          </a:p>
        </p:txBody>
      </p:sp>
    </p:spTree>
    <p:extLst>
      <p:ext uri="{BB962C8B-B14F-4D97-AF65-F5344CB8AC3E}">
        <p14:creationId xmlns:p14="http://schemas.microsoft.com/office/powerpoint/2010/main" val="3842835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999BE1F-DAF3-4146-88AA-473783E592C1}" type="datetimeFigureOut">
              <a:rPr lang="en-US" smtClean="0"/>
              <a:t>7/27/21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5F1C4-A278-4E3F-AC32-58DFA7DECED5}" type="slidenum">
              <a:rPr lang="en-US" smtClean="0"/>
              <a:t>‹#›</a:t>
            </a:fld>
            <a:endParaRPr lang="en-US"/>
          </a:p>
        </p:txBody>
      </p:sp>
    </p:spTree>
    <p:extLst>
      <p:ext uri="{BB962C8B-B14F-4D97-AF65-F5344CB8AC3E}">
        <p14:creationId xmlns:p14="http://schemas.microsoft.com/office/powerpoint/2010/main" val="1178560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9BE1F-DAF3-4146-88AA-473783E592C1}" type="datetimeFigureOut">
              <a:rPr lang="en-US" smtClean="0"/>
              <a:t>7/27/21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5F1C4-A278-4E3F-AC32-58DFA7DECED5}" type="slidenum">
              <a:rPr lang="en-US" smtClean="0"/>
              <a:t>‹#›</a:t>
            </a:fld>
            <a:endParaRPr lang="en-US"/>
          </a:p>
        </p:txBody>
      </p:sp>
    </p:spTree>
    <p:extLst>
      <p:ext uri="{BB962C8B-B14F-4D97-AF65-F5344CB8AC3E}">
        <p14:creationId xmlns:p14="http://schemas.microsoft.com/office/powerpoint/2010/main" val="40728205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9BE1F-DAF3-4146-88AA-473783E592C1}" type="datetimeFigureOut">
              <a:rPr lang="en-US" smtClean="0"/>
              <a:t>7/27/21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75F1C4-A278-4E3F-AC32-58DFA7DECED5}" type="slidenum">
              <a:rPr lang="en-US" smtClean="0"/>
              <a:t>‹#›</a:t>
            </a:fld>
            <a:endParaRPr lang="en-US"/>
          </a:p>
        </p:txBody>
      </p:sp>
    </p:spTree>
    <p:extLst>
      <p:ext uri="{BB962C8B-B14F-4D97-AF65-F5344CB8AC3E}">
        <p14:creationId xmlns:p14="http://schemas.microsoft.com/office/powerpoint/2010/main" val="1994869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9BE1F-DAF3-4146-88AA-473783E592C1}" type="datetimeFigureOut">
              <a:rPr lang="en-US" smtClean="0"/>
              <a:t>7/27/21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75F1C4-A278-4E3F-AC32-58DFA7DECED5}" type="slidenum">
              <a:rPr lang="en-US" smtClean="0"/>
              <a:t>‹#›</a:t>
            </a:fld>
            <a:endParaRPr lang="en-US"/>
          </a:p>
        </p:txBody>
      </p:sp>
    </p:spTree>
    <p:extLst>
      <p:ext uri="{BB962C8B-B14F-4D97-AF65-F5344CB8AC3E}">
        <p14:creationId xmlns:p14="http://schemas.microsoft.com/office/powerpoint/2010/main" val="3265403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9BE1F-DAF3-4146-88AA-473783E592C1}" type="datetimeFigureOut">
              <a:rPr lang="en-US" smtClean="0"/>
              <a:t>7/27/21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75F1C4-A278-4E3F-AC32-58DFA7DECED5}" type="slidenum">
              <a:rPr lang="en-US" smtClean="0"/>
              <a:t>‹#›</a:t>
            </a:fld>
            <a:endParaRPr lang="en-US"/>
          </a:p>
        </p:txBody>
      </p:sp>
    </p:spTree>
    <p:extLst>
      <p:ext uri="{BB962C8B-B14F-4D97-AF65-F5344CB8AC3E}">
        <p14:creationId xmlns:p14="http://schemas.microsoft.com/office/powerpoint/2010/main" val="309866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2" y="1"/>
            <a:ext cx="9153676" cy="164916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793040" y="2300111"/>
            <a:ext cx="5109437" cy="3826053"/>
          </a:xfrm>
          <a:prstGeom prst="rect">
            <a:avLst/>
          </a:prstGeom>
        </p:spPr>
        <p:txBody>
          <a:bodyPr/>
          <a:lstStyle>
            <a:lvl1pPr>
              <a:defRPr sz="3200"/>
            </a:lvl1pPr>
            <a:lvl2pPr>
              <a:defRPr sz="28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51260" y="2300111"/>
            <a:ext cx="5182009" cy="3826053"/>
          </a:xfrm>
          <a:prstGeom prst="rect">
            <a:avLst/>
          </a:prstGeom>
        </p:spPr>
        <p:txBody>
          <a:bodyPr/>
          <a:lstStyle>
            <a:lvl1pPr>
              <a:defRPr sz="3200"/>
            </a:lvl1pPr>
            <a:lvl2pPr>
              <a:defRPr sz="28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8" name="Footer Placeholder 4">
            <a:extLst>
              <a:ext uri="{FF2B5EF4-FFF2-40B4-BE49-F238E27FC236}">
                <a16:creationId xmlns="" xmlns:a16="http://schemas.microsoft.com/office/drawing/2014/main" id="{79E2AC53-4186-E944-B1A5-68B28C8E6462}"/>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algn="r">
              <a:defRPr sz="1400" baseline="0">
                <a:solidFill>
                  <a:schemeClr val="bg2">
                    <a:lumMod val="60000"/>
                    <a:lumOff val="40000"/>
                  </a:schemeClr>
                </a:solidFill>
              </a:defRPr>
            </a:lvl1pPr>
          </a:lstStyle>
          <a:p>
            <a:pPr defTabSz="1218750">
              <a:buClrTx/>
            </a:pPr>
            <a:r>
              <a:rPr lang="en-US" kern="1200" dirty="0">
                <a:ea typeface="+mn-ea"/>
                <a:cs typeface="+mn-cs"/>
              </a:rPr>
              <a:t>GLRWeek2021.gradelevelreading.net  /  #</a:t>
            </a:r>
            <a:r>
              <a:rPr lang="en-US" kern="1200" dirty="0" err="1">
                <a:ea typeface="+mn-ea"/>
                <a:cs typeface="+mn-cs"/>
              </a:rPr>
              <a:t>GLRKeepers</a:t>
            </a:r>
            <a:r>
              <a:rPr lang="en-US" kern="1200" dirty="0">
                <a:ea typeface="+mn-ea"/>
                <a:cs typeface="+mn-cs"/>
              </a:rPr>
              <a:t>  /  #</a:t>
            </a:r>
            <a:r>
              <a:rPr lang="en-US" kern="1200" dirty="0" err="1">
                <a:ea typeface="+mn-ea"/>
                <a:cs typeface="+mn-cs"/>
              </a:rPr>
              <a:t>GLReading</a:t>
            </a:r>
            <a:endParaRPr lang="en-US" kern="1200" dirty="0">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99BE1F-DAF3-4146-88AA-473783E592C1}" type="datetimeFigureOut">
              <a:rPr lang="en-US" smtClean="0"/>
              <a:t>7/27/21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5F1C4-A278-4E3F-AC32-58DFA7DECED5}" type="slidenum">
              <a:rPr lang="en-US" smtClean="0"/>
              <a:t>‹#›</a:t>
            </a:fld>
            <a:endParaRPr lang="en-US"/>
          </a:p>
        </p:txBody>
      </p:sp>
    </p:spTree>
    <p:extLst>
      <p:ext uri="{BB962C8B-B14F-4D97-AF65-F5344CB8AC3E}">
        <p14:creationId xmlns:p14="http://schemas.microsoft.com/office/powerpoint/2010/main" val="3985018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99BE1F-DAF3-4146-88AA-473783E592C1}" type="datetimeFigureOut">
              <a:rPr lang="en-US" smtClean="0"/>
              <a:t>7/27/21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5F1C4-A278-4E3F-AC32-58DFA7DECED5}" type="slidenum">
              <a:rPr lang="en-US" smtClean="0"/>
              <a:t>‹#›</a:t>
            </a:fld>
            <a:endParaRPr lang="en-US"/>
          </a:p>
        </p:txBody>
      </p:sp>
    </p:spTree>
    <p:extLst>
      <p:ext uri="{BB962C8B-B14F-4D97-AF65-F5344CB8AC3E}">
        <p14:creationId xmlns:p14="http://schemas.microsoft.com/office/powerpoint/2010/main" val="2262299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9BE1F-DAF3-4146-88AA-473783E592C1}" type="datetimeFigureOut">
              <a:rPr lang="en-US" smtClean="0"/>
              <a:t>7/27/21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5F1C4-A278-4E3F-AC32-58DFA7DECED5}" type="slidenum">
              <a:rPr lang="en-US" smtClean="0"/>
              <a:t>‹#›</a:t>
            </a:fld>
            <a:endParaRPr lang="en-US"/>
          </a:p>
        </p:txBody>
      </p:sp>
    </p:spTree>
    <p:extLst>
      <p:ext uri="{BB962C8B-B14F-4D97-AF65-F5344CB8AC3E}">
        <p14:creationId xmlns:p14="http://schemas.microsoft.com/office/powerpoint/2010/main" val="2018104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9BE1F-DAF3-4146-88AA-473783E592C1}" type="datetimeFigureOut">
              <a:rPr lang="en-US" smtClean="0"/>
              <a:t>7/27/21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5F1C4-A278-4E3F-AC32-58DFA7DECED5}" type="slidenum">
              <a:rPr lang="en-US" smtClean="0"/>
              <a:t>‹#›</a:t>
            </a:fld>
            <a:endParaRPr lang="en-US"/>
          </a:p>
        </p:txBody>
      </p:sp>
    </p:spTree>
    <p:extLst>
      <p:ext uri="{BB962C8B-B14F-4D97-AF65-F5344CB8AC3E}">
        <p14:creationId xmlns:p14="http://schemas.microsoft.com/office/powerpoint/2010/main" val="2282474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ivider 5-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6384692B-D1A3-2E44-BCCB-B62CDCB0449A}"/>
              </a:ext>
            </a:extLst>
          </p:cNvPr>
          <p:cNvSpPr>
            <a:spLocks noGrp="1"/>
          </p:cNvSpPr>
          <p:nvPr>
            <p:ph type="ctrTitle"/>
          </p:nvPr>
        </p:nvSpPr>
        <p:spPr>
          <a:xfrm>
            <a:off x="645476" y="4032422"/>
            <a:ext cx="10703338" cy="990600"/>
          </a:xfrm>
          <a:prstGeom prst="rect">
            <a:avLst/>
          </a:prstGeom>
        </p:spPr>
        <p:txBody>
          <a:bodyPr anchor="b">
            <a:noAutofit/>
          </a:bodyPr>
          <a:lstStyle>
            <a:lvl1pPr algn="l">
              <a:defRPr sz="4800" b="1" i="0" cap="none" spc="-150" baseline="0">
                <a:solidFill>
                  <a:srgbClr val="005190"/>
                </a:solidFill>
                <a:latin typeface="Georgia" panose="02040502050405020303" pitchFamily="18" charset="0"/>
                <a:cs typeface="Arial" panose="020B0604020202020204" pitchFamily="34" charset="0"/>
              </a:defRPr>
            </a:lvl1pPr>
          </a:lstStyle>
          <a:p>
            <a:r>
              <a:rPr lang="en-US" dirty="0"/>
              <a:t>Click to edit Master title style</a:t>
            </a:r>
          </a:p>
        </p:txBody>
      </p:sp>
      <p:sp>
        <p:nvSpPr>
          <p:cNvPr id="7" name="Subtitle 2">
            <a:extLst>
              <a:ext uri="{FF2B5EF4-FFF2-40B4-BE49-F238E27FC236}">
                <a16:creationId xmlns="" xmlns:a16="http://schemas.microsoft.com/office/drawing/2014/main" id="{DDEC8616-D719-ED4E-843D-48B494F84C56}"/>
              </a:ext>
            </a:extLst>
          </p:cNvPr>
          <p:cNvSpPr>
            <a:spLocks noGrp="1"/>
          </p:cNvSpPr>
          <p:nvPr>
            <p:ph type="subTitle" idx="1"/>
          </p:nvPr>
        </p:nvSpPr>
        <p:spPr>
          <a:xfrm>
            <a:off x="633926" y="5124761"/>
            <a:ext cx="7823200" cy="579120"/>
          </a:xfrm>
          <a:prstGeom prst="rect">
            <a:avLst/>
          </a:prstGeom>
        </p:spPr>
        <p:txBody>
          <a:bodyPr>
            <a:noAutofit/>
          </a:bodyPr>
          <a:lstStyle>
            <a:lvl1pPr marL="0" indent="0" algn="l">
              <a:buNone/>
              <a:defRPr sz="2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60657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lant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 xmlns:a16="http://schemas.microsoft.com/office/drawing/2014/main" id="{78E914B0-46ED-524D-BBDE-DA99905B10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Placeholder 7">
            <a:extLst>
              <a:ext uri="{FF2B5EF4-FFF2-40B4-BE49-F238E27FC236}">
                <a16:creationId xmlns="" xmlns:a16="http://schemas.microsoft.com/office/drawing/2014/main" id="{8EA865E9-123F-AC47-B7BB-6A46F937D200}"/>
              </a:ext>
            </a:extLst>
          </p:cNvPr>
          <p:cNvSpPr>
            <a:spLocks noGrp="1"/>
          </p:cNvSpPr>
          <p:nvPr>
            <p:ph type="title"/>
          </p:nvPr>
        </p:nvSpPr>
        <p:spPr>
          <a:xfrm rot="21367103">
            <a:off x="1135339" y="423140"/>
            <a:ext cx="9750956" cy="627884"/>
          </a:xfrm>
          <a:prstGeom prst="rect">
            <a:avLst/>
          </a:prstGeom>
        </p:spPr>
        <p:txBody>
          <a:bodyPr vert="horz" lIns="121899" tIns="60949" rIns="121899" bIns="60949" rtlCol="0" anchor="t">
            <a:noAutofit/>
          </a:bodyPr>
          <a:lstStyle>
            <a:lvl1pPr>
              <a:defRPr sz="3600" b="1" i="0" spc="-150">
                <a:solidFill>
                  <a:srgbClr val="FCAF38"/>
                </a:solidFill>
                <a:latin typeface="Georgia" panose="02040502050405020303" pitchFamily="18" charset="0"/>
                <a:cs typeface="Arial" panose="020B0604020202020204" pitchFamily="34" charset="0"/>
              </a:defRPr>
            </a:lvl1pPr>
          </a:lstStyle>
          <a:p>
            <a:r>
              <a:rPr lang="en-US" dirty="0"/>
              <a:t>Click to edit Master title style</a:t>
            </a:r>
          </a:p>
        </p:txBody>
      </p:sp>
      <p:sp>
        <p:nvSpPr>
          <p:cNvPr id="8" name="Content Placeholder 25">
            <a:extLst>
              <a:ext uri="{FF2B5EF4-FFF2-40B4-BE49-F238E27FC236}">
                <a16:creationId xmlns="" xmlns:a16="http://schemas.microsoft.com/office/drawing/2014/main" id="{F127C3CE-27D5-9E47-8E1F-087460F5D74D}"/>
              </a:ext>
            </a:extLst>
          </p:cNvPr>
          <p:cNvSpPr>
            <a:spLocks noGrp="1"/>
          </p:cNvSpPr>
          <p:nvPr>
            <p:ph sz="quarter" idx="10"/>
          </p:nvPr>
        </p:nvSpPr>
        <p:spPr>
          <a:xfrm>
            <a:off x="1135784" y="1613122"/>
            <a:ext cx="9750956" cy="4454191"/>
          </a:xfrm>
          <a:prstGeom prst="rect">
            <a:avLst/>
          </a:prstGeom>
        </p:spPr>
        <p:txBody>
          <a:bodyPr/>
          <a:lstStyle>
            <a:lvl1pPr marL="0" indent="0">
              <a:buClr>
                <a:srgbClr val="5287C2"/>
              </a:buClr>
              <a:buNone/>
              <a:defRPr sz="2800" b="0" i="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379413" indent="-379413">
              <a:buClr>
                <a:srgbClr val="5287C2"/>
              </a:buClr>
              <a:buFont typeface="Wingdings" panose="05000000000000000000" pitchFamily="2" charset="2"/>
              <a:buChar char="§"/>
              <a:defRPr sz="1800" b="0" i="0">
                <a:solidFill>
                  <a:schemeClr val="tx1">
                    <a:lumMod val="75000"/>
                    <a:lumOff val="25000"/>
                  </a:schemeClr>
                </a:solidFill>
                <a:latin typeface="Gotham Book" panose="02000604040000020004" pitchFamily="2" charset="0"/>
                <a:cs typeface="Arial" panose="020B0604020202020204" pitchFamily="34" charset="0"/>
              </a:defRPr>
            </a:lvl2pPr>
            <a:lvl3pPr marL="687388" indent="-303213">
              <a:buClr>
                <a:srgbClr val="5287C2"/>
              </a:buClr>
              <a:buFont typeface="Open Sans" panose="020B0606030504020204" pitchFamily="34" charset="0"/>
              <a:buChar char="–"/>
              <a:defRPr sz="1600" b="0" i="0">
                <a:solidFill>
                  <a:schemeClr val="tx1">
                    <a:lumMod val="75000"/>
                    <a:lumOff val="25000"/>
                  </a:schemeClr>
                </a:solidFill>
                <a:latin typeface="Gotham Book" panose="02000604040000020004" pitchFamily="2" charset="0"/>
                <a:cs typeface="Arial" panose="020B0604020202020204" pitchFamily="34" charset="0"/>
              </a:defRPr>
            </a:lvl3pPr>
            <a:lvl4pPr marL="1030288" indent="-303213">
              <a:buClr>
                <a:srgbClr val="5287C2"/>
              </a:buClr>
              <a:defRPr sz="1400" b="0" i="0">
                <a:solidFill>
                  <a:schemeClr val="tx1">
                    <a:lumMod val="75000"/>
                    <a:lumOff val="25000"/>
                  </a:schemeClr>
                </a:solidFill>
                <a:latin typeface="Gotham Book" panose="02000604040000020004" pitchFamily="2" charset="0"/>
                <a:cs typeface="Arial" panose="020B0604020202020204" pitchFamily="34" charset="0"/>
              </a:defRPr>
            </a:lvl4pPr>
            <a:lvl5pPr marL="1316038" indent="-285750">
              <a:buClr>
                <a:srgbClr val="5287C2"/>
              </a:buClr>
              <a:defRPr sz="1200" b="0" i="0">
                <a:solidFill>
                  <a:schemeClr val="tx1">
                    <a:lumMod val="75000"/>
                    <a:lumOff val="25000"/>
                  </a:schemeClr>
                </a:solidFill>
                <a:latin typeface="Gotham Book" panose="02000604040000020004" pitchFamily="2"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104438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0"/>
            <a:ext cx="12192000" cy="4820374"/>
          </a:xfrm>
          <a:solidFill>
            <a:schemeClr val="tx2">
              <a:lumMod val="20000"/>
              <a:lumOff val="80000"/>
            </a:schemeClr>
          </a:solidFill>
        </p:spPr>
        <p:txBody>
          <a:bodyPr anchor="ctr"/>
          <a:lstStyle>
            <a:lvl1pPr algn="ctr">
              <a:defRPr/>
            </a:lvl1pPr>
          </a:lstStyle>
          <a:p>
            <a:r>
              <a:rPr lang="en-US"/>
              <a:t>Click icon to add picture</a:t>
            </a:r>
            <a:endParaRPr lang="en-US" dirty="0"/>
          </a:p>
        </p:txBody>
      </p:sp>
      <p:sp>
        <p:nvSpPr>
          <p:cNvPr id="3" name="Subtitle 2"/>
          <p:cNvSpPr>
            <a:spLocks noGrp="1"/>
          </p:cNvSpPr>
          <p:nvPr>
            <p:ph type="subTitle" idx="1" hasCustomPrompt="1"/>
          </p:nvPr>
        </p:nvSpPr>
        <p:spPr>
          <a:xfrm>
            <a:off x="1765300" y="5353775"/>
            <a:ext cx="6764747" cy="610323"/>
          </a:xfrm>
        </p:spPr>
        <p:txBody>
          <a:bodyPr>
            <a:normAutofit/>
          </a:bodyPr>
          <a:lstStyle>
            <a:lvl1pPr marL="0" indent="0" algn="l">
              <a:buNone/>
              <a:defRPr sz="3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presentation</a:t>
            </a:r>
          </a:p>
        </p:txBody>
      </p:sp>
      <p:sp>
        <p:nvSpPr>
          <p:cNvPr id="21" name="Text Placeholder 20"/>
          <p:cNvSpPr>
            <a:spLocks noGrp="1"/>
          </p:cNvSpPr>
          <p:nvPr>
            <p:ph type="body" sz="quarter" idx="11"/>
          </p:nvPr>
        </p:nvSpPr>
        <p:spPr>
          <a:xfrm>
            <a:off x="1765831" y="6052998"/>
            <a:ext cx="6764216" cy="489675"/>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239386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_dk blu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25400" y="-139700"/>
            <a:ext cx="12217400" cy="6121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screen">
            <a:alphaModFix amt="6000"/>
            <a:extLst>
              <a:ext uri="{28A0092B-C50C-407E-A947-70E740481C1C}">
                <a14:useLocalDpi xmlns:a14="http://schemas.microsoft.com/office/drawing/2010/main"/>
              </a:ext>
            </a:extLst>
          </a:blip>
          <a:srcRect r="-1221"/>
          <a:stretch/>
        </p:blipFill>
        <p:spPr>
          <a:xfrm>
            <a:off x="-139700" y="509089"/>
            <a:ext cx="12915900" cy="3901148"/>
          </a:xfrm>
          <a:prstGeom prst="rect">
            <a:avLst/>
          </a:prstGeom>
        </p:spPr>
      </p:pic>
      <p:sp>
        <p:nvSpPr>
          <p:cNvPr id="2" name="Title 1"/>
          <p:cNvSpPr>
            <a:spLocks noGrp="1"/>
          </p:cNvSpPr>
          <p:nvPr>
            <p:ph type="title"/>
          </p:nvPr>
        </p:nvSpPr>
        <p:spPr>
          <a:xfrm>
            <a:off x="701221" y="2157549"/>
            <a:ext cx="11160579" cy="2337434"/>
          </a:xfrm>
        </p:spPr>
        <p:txBody>
          <a:bodyPr anchor="b">
            <a:normAutofit/>
          </a:bodyPr>
          <a:lstStyle>
            <a:lvl1pPr>
              <a:defRPr sz="48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01221" y="4494983"/>
            <a:ext cx="11160579"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46244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Header_orang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25400" y="-139700"/>
            <a:ext cx="12217400" cy="6121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r="-1221"/>
          <a:stretch/>
        </p:blipFill>
        <p:spPr>
          <a:xfrm>
            <a:off x="-139700" y="509089"/>
            <a:ext cx="12915900" cy="3901148"/>
          </a:xfrm>
          <a:prstGeom prst="rect">
            <a:avLst/>
          </a:prstGeom>
        </p:spPr>
      </p:pic>
      <p:sp>
        <p:nvSpPr>
          <p:cNvPr id="2" name="Title 1"/>
          <p:cNvSpPr>
            <a:spLocks noGrp="1"/>
          </p:cNvSpPr>
          <p:nvPr>
            <p:ph type="title"/>
          </p:nvPr>
        </p:nvSpPr>
        <p:spPr>
          <a:xfrm>
            <a:off x="701221" y="2157549"/>
            <a:ext cx="11147879" cy="2337434"/>
          </a:xfrm>
        </p:spPr>
        <p:txBody>
          <a:bodyPr anchor="b">
            <a:normAutofit/>
          </a:bodyPr>
          <a:lstStyle>
            <a:lvl1pPr>
              <a:defRPr sz="48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01221" y="4494983"/>
            <a:ext cx="11147879"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53808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ection Header_lt blu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25400" y="-139700"/>
            <a:ext cx="12217400" cy="6121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screen">
            <a:alphaModFix amt="9000"/>
            <a:extLst>
              <a:ext uri="{28A0092B-C50C-407E-A947-70E740481C1C}">
                <a14:useLocalDpi xmlns:a14="http://schemas.microsoft.com/office/drawing/2010/main"/>
              </a:ext>
            </a:extLst>
          </a:blip>
          <a:srcRect r="-1221"/>
          <a:stretch/>
        </p:blipFill>
        <p:spPr>
          <a:xfrm>
            <a:off x="-139700" y="509089"/>
            <a:ext cx="12915900" cy="3901148"/>
          </a:xfrm>
          <a:prstGeom prst="rect">
            <a:avLst/>
          </a:prstGeom>
        </p:spPr>
      </p:pic>
      <p:sp>
        <p:nvSpPr>
          <p:cNvPr id="2" name="Title 1"/>
          <p:cNvSpPr>
            <a:spLocks noGrp="1"/>
          </p:cNvSpPr>
          <p:nvPr>
            <p:ph type="title"/>
          </p:nvPr>
        </p:nvSpPr>
        <p:spPr>
          <a:xfrm>
            <a:off x="701221" y="2157549"/>
            <a:ext cx="11185979" cy="2337434"/>
          </a:xfrm>
        </p:spPr>
        <p:txBody>
          <a:bodyPr anchor="b">
            <a:normAutofit/>
          </a:bodyPr>
          <a:lstStyle>
            <a:lvl1pPr>
              <a:defRPr sz="48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01221" y="4494983"/>
            <a:ext cx="11185979"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3042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2" y="1"/>
            <a:ext cx="9153676" cy="164916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78931" y="2466449"/>
            <a:ext cx="5256596" cy="639763"/>
          </a:xfrm>
          <a:prstGeom prst="rect">
            <a:avLst/>
          </a:prstGeom>
        </p:spPr>
        <p:txBody>
          <a:bodyPr anchor="b">
            <a:normAutofit/>
          </a:bodyPr>
          <a:lstStyle>
            <a:lvl1pPr marL="0" indent="0">
              <a:buNone/>
              <a:defRPr sz="2667" b="1"/>
            </a:lvl1pPr>
            <a:lvl2pPr marL="609363" indent="0">
              <a:buNone/>
              <a:defRPr sz="2667" b="1"/>
            </a:lvl2pPr>
            <a:lvl3pPr marL="1218750" indent="0">
              <a:buNone/>
              <a:defRPr sz="2400" b="1"/>
            </a:lvl3pPr>
            <a:lvl4pPr marL="1828120" indent="0">
              <a:buNone/>
              <a:defRPr sz="2133" b="1"/>
            </a:lvl4pPr>
            <a:lvl5pPr marL="2437498" indent="0">
              <a:buNone/>
              <a:defRPr sz="2133" b="1"/>
            </a:lvl5pPr>
            <a:lvl6pPr marL="3046860" indent="0">
              <a:buNone/>
              <a:defRPr sz="2133" b="1"/>
            </a:lvl6pPr>
            <a:lvl7pPr marL="3656223" indent="0">
              <a:buNone/>
              <a:defRPr sz="2133" b="1"/>
            </a:lvl7pPr>
            <a:lvl8pPr marL="4265600" indent="0">
              <a:buNone/>
              <a:defRPr sz="2133" b="1"/>
            </a:lvl8pPr>
            <a:lvl9pPr marL="4874971"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778929" y="3132667"/>
            <a:ext cx="5268691" cy="2993496"/>
          </a:xfrm>
          <a:prstGeom prst="rect">
            <a:avLst/>
          </a:prstGeo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53845" y="2466449"/>
            <a:ext cx="5248731" cy="639763"/>
          </a:xfrm>
          <a:prstGeom prst="rect">
            <a:avLst/>
          </a:prstGeom>
        </p:spPr>
        <p:txBody>
          <a:bodyPr anchor="b">
            <a:normAutofit/>
          </a:bodyPr>
          <a:lstStyle>
            <a:lvl1pPr marL="0" indent="0">
              <a:buNone/>
              <a:defRPr sz="2667" b="1"/>
            </a:lvl1pPr>
            <a:lvl2pPr marL="609363" indent="0">
              <a:buNone/>
              <a:defRPr sz="2667" b="1"/>
            </a:lvl2pPr>
            <a:lvl3pPr marL="1218750" indent="0">
              <a:buNone/>
              <a:defRPr sz="2400" b="1"/>
            </a:lvl3pPr>
            <a:lvl4pPr marL="1828120" indent="0">
              <a:buNone/>
              <a:defRPr sz="2133" b="1"/>
            </a:lvl4pPr>
            <a:lvl5pPr marL="2437498" indent="0">
              <a:buNone/>
              <a:defRPr sz="2133" b="1"/>
            </a:lvl5pPr>
            <a:lvl6pPr marL="3046860" indent="0">
              <a:buNone/>
              <a:defRPr sz="2133" b="1"/>
            </a:lvl6pPr>
            <a:lvl7pPr marL="3656223" indent="0">
              <a:buNone/>
              <a:defRPr sz="2133" b="1"/>
            </a:lvl7pPr>
            <a:lvl8pPr marL="4265600" indent="0">
              <a:buNone/>
              <a:defRPr sz="2133" b="1"/>
            </a:lvl8pPr>
            <a:lvl9pPr marL="4874971"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253848" y="3132667"/>
            <a:ext cx="5236637" cy="2993496"/>
          </a:xfrm>
          <a:prstGeom prst="rect">
            <a:avLst/>
          </a:prstGeo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10" name="Footer Placeholder 4">
            <a:extLst>
              <a:ext uri="{FF2B5EF4-FFF2-40B4-BE49-F238E27FC236}">
                <a16:creationId xmlns="" xmlns:a16="http://schemas.microsoft.com/office/drawing/2014/main" id="{EC00CCDE-BC93-B042-819B-8FFF180353CE}"/>
              </a:ext>
            </a:extLst>
          </p:cNvPr>
          <p:cNvSpPr>
            <a:spLocks noGrp="1"/>
          </p:cNvSpPr>
          <p:nvPr>
            <p:ph type="ftr" sz="quarter" idx="13"/>
          </p:nvPr>
        </p:nvSpPr>
        <p:spPr>
          <a:xfrm>
            <a:off x="1826202" y="6348111"/>
            <a:ext cx="9148032" cy="365125"/>
          </a:xfrm>
          <a:prstGeom prst="rect">
            <a:avLst/>
          </a:prstGeom>
        </p:spPr>
        <p:txBody>
          <a:bodyPr vert="horz" lIns="91412" tIns="45706" rIns="91412" bIns="45706" rtlCol="0" anchor="ctr"/>
          <a:lstStyle>
            <a:lvl1pPr algn="r">
              <a:defRPr sz="1400" baseline="0">
                <a:solidFill>
                  <a:schemeClr val="bg2">
                    <a:lumMod val="60000"/>
                    <a:lumOff val="40000"/>
                  </a:schemeClr>
                </a:solidFill>
              </a:defRPr>
            </a:lvl1pPr>
          </a:lstStyle>
          <a:p>
            <a:pPr defTabSz="1218750">
              <a:buClrTx/>
            </a:pPr>
            <a:r>
              <a:rPr lang="en-US" kern="1200" dirty="0">
                <a:ea typeface="+mn-ea"/>
                <a:cs typeface="+mn-cs"/>
              </a:rPr>
              <a:t>GLRWeek2021.gradelevelreading.net  /  #</a:t>
            </a:r>
            <a:r>
              <a:rPr lang="en-US" kern="1200" dirty="0" err="1">
                <a:ea typeface="+mn-ea"/>
                <a:cs typeface="+mn-cs"/>
              </a:rPr>
              <a:t>GLRKeepers</a:t>
            </a:r>
            <a:r>
              <a:rPr lang="en-US" kern="1200" dirty="0">
                <a:ea typeface="+mn-ea"/>
                <a:cs typeface="+mn-cs"/>
              </a:rPr>
              <a:t>  /  #</a:t>
            </a:r>
            <a:r>
              <a:rPr lang="en-US" kern="1200" dirty="0" err="1">
                <a:ea typeface="+mn-ea"/>
                <a:cs typeface="+mn-cs"/>
              </a:rPr>
              <a:t>GLReading</a:t>
            </a:r>
            <a:endParaRPr lang="en-US" kern="1200" dirty="0">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ection Header_go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25400" y="-139700"/>
            <a:ext cx="12217400" cy="6121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screen">
            <a:alphaModFix amt="18000"/>
            <a:extLst>
              <a:ext uri="{28A0092B-C50C-407E-A947-70E740481C1C}">
                <a14:useLocalDpi xmlns:a14="http://schemas.microsoft.com/office/drawing/2010/main"/>
              </a:ext>
            </a:extLst>
          </a:blip>
          <a:srcRect r="-1221"/>
          <a:stretch/>
        </p:blipFill>
        <p:spPr>
          <a:xfrm>
            <a:off x="-139700" y="509089"/>
            <a:ext cx="12915900" cy="3901148"/>
          </a:xfrm>
          <a:prstGeom prst="rect">
            <a:avLst/>
          </a:prstGeom>
        </p:spPr>
      </p:pic>
      <p:sp>
        <p:nvSpPr>
          <p:cNvPr id="2" name="Title 1"/>
          <p:cNvSpPr>
            <a:spLocks noGrp="1"/>
          </p:cNvSpPr>
          <p:nvPr>
            <p:ph type="title"/>
          </p:nvPr>
        </p:nvSpPr>
        <p:spPr>
          <a:xfrm>
            <a:off x="701221" y="2157549"/>
            <a:ext cx="11173279" cy="2337434"/>
          </a:xfrm>
        </p:spPr>
        <p:txBody>
          <a:bodyPr anchor="b">
            <a:normAutofit/>
          </a:bodyPr>
          <a:lstStyle>
            <a:lvl1pPr>
              <a:defRPr sz="48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01221" y="4494983"/>
            <a:ext cx="11173279"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32926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_w LU">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666" y="1989862"/>
            <a:ext cx="11307234" cy="4054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
        <p:nvSpPr>
          <p:cNvPr id="16" name="Title 1"/>
          <p:cNvSpPr>
            <a:spLocks noGrp="1"/>
          </p:cNvSpPr>
          <p:nvPr>
            <p:ph type="title"/>
          </p:nvPr>
        </p:nvSpPr>
        <p:spPr>
          <a:xfrm>
            <a:off x="2755900" y="493135"/>
            <a:ext cx="9017000" cy="1151075"/>
          </a:xfrm>
        </p:spPr>
        <p:txBody>
          <a:bodyPr anchor="b"/>
          <a:lstStyle>
            <a:lvl1pPr>
              <a:defRPr>
                <a:solidFill>
                  <a:schemeClr val="accent5"/>
                </a:solidFill>
              </a:defRPr>
            </a:lvl1pPr>
          </a:lstStyle>
          <a:p>
            <a:r>
              <a:rPr lang="en-US"/>
              <a:t>Click to edit Master title style</a:t>
            </a:r>
            <a:endParaRPr lang="en-US" dirty="0"/>
          </a:p>
        </p:txBody>
      </p:sp>
      <p:cxnSp>
        <p:nvCxnSpPr>
          <p:cNvPr id="17" name="Straight Connector 16"/>
          <p:cNvCxnSpPr/>
          <p:nvPr userDrawn="1"/>
        </p:nvCxnSpPr>
        <p:spPr>
          <a:xfrm flipV="1">
            <a:off x="2882900" y="1580711"/>
            <a:ext cx="8890000" cy="3082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2602" y="515164"/>
            <a:ext cx="1796074" cy="787467"/>
          </a:xfrm>
          <a:prstGeom prst="rect">
            <a:avLst/>
          </a:prstGeom>
        </p:spPr>
      </p:pic>
    </p:spTree>
    <p:extLst>
      <p:ext uri="{BB962C8B-B14F-4D97-AF65-F5344CB8AC3E}">
        <p14:creationId xmlns:p14="http://schemas.microsoft.com/office/powerpoint/2010/main" val="4194398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666" y="1989862"/>
            <a:ext cx="11307234" cy="4054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68300" y="493135"/>
            <a:ext cx="11404600" cy="1151075"/>
          </a:xfrm>
        </p:spPr>
        <p:txBody>
          <a:bodyPr anchor="b"/>
          <a:lstStyle>
            <a:lvl1pPr>
              <a:defRPr>
                <a:solidFill>
                  <a:schemeClr val="accent5"/>
                </a:solidFill>
              </a:defRPr>
            </a:lvl1pPr>
          </a:lstStyle>
          <a:p>
            <a:r>
              <a:rPr lang="en-US"/>
              <a:t>Click to edit Master title style</a:t>
            </a:r>
            <a:endParaRPr lang="en-US" dirty="0"/>
          </a:p>
        </p:txBody>
      </p:sp>
      <p:sp>
        <p:nvSpPr>
          <p:cNvPr id="13"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cxnSp>
        <p:nvCxnSpPr>
          <p:cNvPr id="4" name="Straight Connector 3"/>
          <p:cNvCxnSpPr/>
          <p:nvPr userDrawn="1"/>
        </p:nvCxnSpPr>
        <p:spPr>
          <a:xfrm flipV="1">
            <a:off x="495300" y="1572434"/>
            <a:ext cx="11277600" cy="3909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719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side by side content_w LU">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465665" y="1854200"/>
            <a:ext cx="54874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half" idx="2"/>
          </p:nvPr>
        </p:nvSpPr>
        <p:spPr>
          <a:xfrm>
            <a:off x="6185431" y="1854200"/>
            <a:ext cx="54874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
        <p:nvSpPr>
          <p:cNvPr id="14" name="Title 1"/>
          <p:cNvSpPr>
            <a:spLocks noGrp="1"/>
          </p:cNvSpPr>
          <p:nvPr>
            <p:ph type="title"/>
          </p:nvPr>
        </p:nvSpPr>
        <p:spPr>
          <a:xfrm>
            <a:off x="2755900" y="493135"/>
            <a:ext cx="8915400" cy="1151075"/>
          </a:xfrm>
        </p:spPr>
        <p:txBody>
          <a:bodyPr anchor="b"/>
          <a:lstStyle>
            <a:lvl1pPr>
              <a:defRPr>
                <a:solidFill>
                  <a:schemeClr val="accent5"/>
                </a:solidFill>
              </a:defRPr>
            </a:lvl1pPr>
          </a:lstStyle>
          <a:p>
            <a:r>
              <a:rPr lang="en-US"/>
              <a:t>Click to edit Master title style</a:t>
            </a:r>
            <a:endParaRPr lang="en-US" dirty="0"/>
          </a:p>
        </p:txBody>
      </p:sp>
      <p:cxnSp>
        <p:nvCxnSpPr>
          <p:cNvPr id="15" name="Straight Connector 14"/>
          <p:cNvCxnSpPr/>
          <p:nvPr userDrawn="1"/>
        </p:nvCxnSpPr>
        <p:spPr>
          <a:xfrm flipV="1">
            <a:off x="2882900" y="1580711"/>
            <a:ext cx="8890000" cy="3082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2602" y="515164"/>
            <a:ext cx="1796074" cy="787467"/>
          </a:xfrm>
          <a:prstGeom prst="rect">
            <a:avLst/>
          </a:prstGeom>
        </p:spPr>
      </p:pic>
    </p:spTree>
    <p:extLst>
      <p:ext uri="{BB962C8B-B14F-4D97-AF65-F5344CB8AC3E}">
        <p14:creationId xmlns:p14="http://schemas.microsoft.com/office/powerpoint/2010/main" val="2646674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side by side content">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82599" y="1825625"/>
            <a:ext cx="54848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half" idx="2"/>
          </p:nvPr>
        </p:nvSpPr>
        <p:spPr>
          <a:xfrm>
            <a:off x="6188085" y="1825625"/>
            <a:ext cx="54848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
        <p:nvSpPr>
          <p:cNvPr id="20" name="Title 1"/>
          <p:cNvSpPr>
            <a:spLocks noGrp="1"/>
          </p:cNvSpPr>
          <p:nvPr>
            <p:ph type="title"/>
          </p:nvPr>
        </p:nvSpPr>
        <p:spPr>
          <a:xfrm>
            <a:off x="482600" y="493135"/>
            <a:ext cx="11188700" cy="1151075"/>
          </a:xfrm>
        </p:spPr>
        <p:txBody>
          <a:bodyPr anchor="b"/>
          <a:lstStyle>
            <a:lvl1pPr>
              <a:defRPr>
                <a:solidFill>
                  <a:schemeClr val="accent5"/>
                </a:solidFill>
              </a:defRPr>
            </a:lvl1pPr>
          </a:lstStyle>
          <a:p>
            <a:r>
              <a:rPr lang="en-US"/>
              <a:t>Click to edit Master title style</a:t>
            </a:r>
            <a:endParaRPr lang="en-US" dirty="0"/>
          </a:p>
        </p:txBody>
      </p:sp>
      <p:cxnSp>
        <p:nvCxnSpPr>
          <p:cNvPr id="21" name="Straight Connector 20"/>
          <p:cNvCxnSpPr/>
          <p:nvPr userDrawn="1"/>
        </p:nvCxnSpPr>
        <p:spPr>
          <a:xfrm flipV="1">
            <a:off x="482600" y="1580711"/>
            <a:ext cx="11290300" cy="3914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116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Title and image_w LU">
    <p:spTree>
      <p:nvGrpSpPr>
        <p:cNvPr id="1" name=""/>
        <p:cNvGrpSpPr/>
        <p:nvPr/>
      </p:nvGrpSpPr>
      <p:grpSpPr>
        <a:xfrm>
          <a:off x="0" y="0"/>
          <a:ext cx="0" cy="0"/>
          <a:chOff x="0" y="0"/>
          <a:chExt cx="0" cy="0"/>
        </a:xfrm>
      </p:grpSpPr>
      <p:sp>
        <p:nvSpPr>
          <p:cNvPr id="10" name="Title 1"/>
          <p:cNvSpPr>
            <a:spLocks noGrp="1"/>
          </p:cNvSpPr>
          <p:nvPr>
            <p:ph type="title"/>
          </p:nvPr>
        </p:nvSpPr>
        <p:spPr>
          <a:xfrm>
            <a:off x="2755900" y="493135"/>
            <a:ext cx="9017000" cy="1151075"/>
          </a:xfrm>
        </p:spPr>
        <p:txBody>
          <a:bodyPr/>
          <a:lstStyle>
            <a:lvl1pPr>
              <a:defRPr>
                <a:solidFill>
                  <a:schemeClr val="accent5"/>
                </a:solidFill>
              </a:defRPr>
            </a:lvl1pPr>
          </a:lstStyle>
          <a:p>
            <a:r>
              <a:rPr lang="en-US"/>
              <a:t>Click to edit Master title style</a:t>
            </a:r>
            <a:endParaRPr lang="en-US" dirty="0"/>
          </a:p>
        </p:txBody>
      </p:sp>
      <p:sp>
        <p:nvSpPr>
          <p:cNvPr id="3" name="Chart Placeholder 2"/>
          <p:cNvSpPr>
            <a:spLocks noGrp="1"/>
          </p:cNvSpPr>
          <p:nvPr>
            <p:ph type="chart" sz="quarter" idx="14"/>
          </p:nvPr>
        </p:nvSpPr>
        <p:spPr>
          <a:xfrm>
            <a:off x="482600" y="1955800"/>
            <a:ext cx="11290300" cy="3492500"/>
          </a:xfrm>
          <a:solidFill>
            <a:schemeClr val="bg2"/>
          </a:solidFill>
        </p:spPr>
        <p:txBody>
          <a:bodyPr anchor="ctr"/>
          <a:lstStyle>
            <a:lvl1pPr algn="ctr">
              <a:defRPr/>
            </a:lvl1pPr>
          </a:lstStyle>
          <a:p>
            <a:r>
              <a:rPr lang="en-US"/>
              <a:t>Click icon to add chart</a:t>
            </a:r>
          </a:p>
        </p:txBody>
      </p:sp>
      <p:sp>
        <p:nvSpPr>
          <p:cNvPr id="13"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cxnSp>
        <p:nvCxnSpPr>
          <p:cNvPr id="9" name="Straight Connector 8"/>
          <p:cNvCxnSpPr/>
          <p:nvPr userDrawn="1"/>
        </p:nvCxnSpPr>
        <p:spPr>
          <a:xfrm flipV="1">
            <a:off x="2882900" y="1580711"/>
            <a:ext cx="8890000" cy="3082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2602" y="515164"/>
            <a:ext cx="1796074" cy="787467"/>
          </a:xfrm>
          <a:prstGeom prst="rect">
            <a:avLst/>
          </a:prstGeom>
        </p:spPr>
      </p:pic>
    </p:spTree>
    <p:extLst>
      <p:ext uri="{BB962C8B-B14F-4D97-AF65-F5344CB8AC3E}">
        <p14:creationId xmlns:p14="http://schemas.microsoft.com/office/powerpoint/2010/main" val="3885594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Title and image">
    <p:spTree>
      <p:nvGrpSpPr>
        <p:cNvPr id="1" name=""/>
        <p:cNvGrpSpPr/>
        <p:nvPr/>
      </p:nvGrpSpPr>
      <p:grpSpPr>
        <a:xfrm>
          <a:off x="0" y="0"/>
          <a:ext cx="0" cy="0"/>
          <a:chOff x="0" y="0"/>
          <a:chExt cx="0" cy="0"/>
        </a:xfrm>
      </p:grpSpPr>
      <p:sp>
        <p:nvSpPr>
          <p:cNvPr id="3" name="Chart Placeholder 2"/>
          <p:cNvSpPr>
            <a:spLocks noGrp="1"/>
          </p:cNvSpPr>
          <p:nvPr>
            <p:ph type="chart" sz="quarter" idx="14"/>
          </p:nvPr>
        </p:nvSpPr>
        <p:spPr>
          <a:xfrm>
            <a:off x="482600" y="1955800"/>
            <a:ext cx="11188700" cy="3492500"/>
          </a:xfrm>
          <a:solidFill>
            <a:schemeClr val="bg2"/>
          </a:solidFill>
        </p:spPr>
        <p:txBody>
          <a:bodyPr anchor="ctr"/>
          <a:lstStyle>
            <a:lvl1pPr algn="ctr">
              <a:defRPr/>
            </a:lvl1pPr>
          </a:lstStyle>
          <a:p>
            <a:r>
              <a:rPr lang="en-US"/>
              <a:t>Click icon to add chart</a:t>
            </a:r>
          </a:p>
        </p:txBody>
      </p:sp>
      <p:sp>
        <p:nvSpPr>
          <p:cNvPr id="14"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
        <p:nvSpPr>
          <p:cNvPr id="15" name="Title 1"/>
          <p:cNvSpPr>
            <a:spLocks noGrp="1"/>
          </p:cNvSpPr>
          <p:nvPr>
            <p:ph type="title"/>
          </p:nvPr>
        </p:nvSpPr>
        <p:spPr>
          <a:xfrm>
            <a:off x="465666" y="493135"/>
            <a:ext cx="11205634" cy="1151075"/>
          </a:xfrm>
        </p:spPr>
        <p:txBody>
          <a:bodyPr anchor="b"/>
          <a:lstStyle>
            <a:lvl1pPr>
              <a:defRPr>
                <a:solidFill>
                  <a:schemeClr val="accent5"/>
                </a:solidFill>
              </a:defRPr>
            </a:lvl1pPr>
          </a:lstStyle>
          <a:p>
            <a:r>
              <a:rPr lang="en-US"/>
              <a:t>Click to edit Master title style</a:t>
            </a:r>
            <a:endParaRPr lang="en-US" dirty="0"/>
          </a:p>
        </p:txBody>
      </p:sp>
      <p:cxnSp>
        <p:nvCxnSpPr>
          <p:cNvPr id="16" name="Straight Connector 15"/>
          <p:cNvCxnSpPr/>
          <p:nvPr userDrawn="1"/>
        </p:nvCxnSpPr>
        <p:spPr>
          <a:xfrm flipV="1">
            <a:off x="482600" y="1580711"/>
            <a:ext cx="11290300" cy="3914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4219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section w image_orange">
    <p:spTree>
      <p:nvGrpSpPr>
        <p:cNvPr id="1" name=""/>
        <p:cNvGrpSpPr/>
        <p:nvPr/>
      </p:nvGrpSpPr>
      <p:grpSpPr>
        <a:xfrm>
          <a:off x="0" y="0"/>
          <a:ext cx="0" cy="0"/>
          <a:chOff x="0" y="0"/>
          <a:chExt cx="0" cy="0"/>
        </a:xfrm>
      </p:grpSpPr>
      <p:sp>
        <p:nvSpPr>
          <p:cNvPr id="11" name="Picture Placeholder 18"/>
          <p:cNvSpPr>
            <a:spLocks noGrp="1"/>
          </p:cNvSpPr>
          <p:nvPr>
            <p:ph type="pic" sz="quarter" idx="10"/>
          </p:nvPr>
        </p:nvSpPr>
        <p:spPr>
          <a:xfrm>
            <a:off x="0" y="0"/>
            <a:ext cx="12192000" cy="2788375"/>
          </a:xfrm>
          <a:solidFill>
            <a:schemeClr val="tx2">
              <a:lumMod val="20000"/>
              <a:lumOff val="80000"/>
            </a:schemeClr>
          </a:solidFill>
        </p:spPr>
        <p:txBody>
          <a:bodyPr anchor="ctr"/>
          <a:lstStyle>
            <a:lvl1pPr algn="ctr">
              <a:defRPr/>
            </a:lvl1pPr>
          </a:lstStyle>
          <a:p>
            <a:r>
              <a:rPr lang="en-US"/>
              <a:t>Click icon to add picture</a:t>
            </a:r>
            <a:endParaRPr lang="en-US" dirty="0"/>
          </a:p>
        </p:txBody>
      </p:sp>
      <p:sp>
        <p:nvSpPr>
          <p:cNvPr id="3" name="Content Placeholder 2"/>
          <p:cNvSpPr>
            <a:spLocks noGrp="1"/>
          </p:cNvSpPr>
          <p:nvPr>
            <p:ph idx="1" hasCustomPrompt="1"/>
          </p:nvPr>
        </p:nvSpPr>
        <p:spPr>
          <a:xfrm>
            <a:off x="465666" y="3340100"/>
            <a:ext cx="10888133" cy="2571025"/>
          </a:xfrm>
        </p:spPr>
        <p:txBody>
          <a:bodyPr anchor="ctr">
            <a:normAutofit/>
          </a:bodyPr>
          <a:lstStyle>
            <a:lvl1pPr marL="0" indent="0" algn="ctr">
              <a:buNone/>
              <a:defRPr sz="3600" b="1" i="1">
                <a:solidFill>
                  <a:schemeClr val="accent6"/>
                </a:solidFill>
              </a:defRPr>
            </a:lvl1pPr>
            <a:lvl2pPr algn="ctr">
              <a:defRPr i="1">
                <a:solidFill>
                  <a:schemeClr val="accent1"/>
                </a:solidFill>
              </a:defRPr>
            </a:lvl2pPr>
            <a:lvl3pPr algn="ctr">
              <a:defRPr i="1">
                <a:solidFill>
                  <a:schemeClr val="accent1"/>
                </a:solidFill>
              </a:defRPr>
            </a:lvl3pPr>
            <a:lvl4pPr algn="ctr">
              <a:defRPr i="1">
                <a:solidFill>
                  <a:schemeClr val="accent1"/>
                </a:solidFill>
              </a:defRPr>
            </a:lvl4pPr>
            <a:lvl5pPr algn="ctr">
              <a:defRPr i="1">
                <a:solidFill>
                  <a:schemeClr val="accent1"/>
                </a:solidFill>
              </a:defRPr>
            </a:lvl5pPr>
          </a:lstStyle>
          <a:p>
            <a:pPr lvl="0"/>
            <a:r>
              <a:rPr lang="en-US" dirty="0"/>
              <a:t>“Click to edit Master text styles”</a:t>
            </a:r>
          </a:p>
        </p:txBody>
      </p:sp>
      <p:sp>
        <p:nvSpPr>
          <p:cNvPr id="14"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33488906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section w image_blue">
    <p:spTree>
      <p:nvGrpSpPr>
        <p:cNvPr id="1" name=""/>
        <p:cNvGrpSpPr/>
        <p:nvPr/>
      </p:nvGrpSpPr>
      <p:grpSpPr>
        <a:xfrm>
          <a:off x="0" y="0"/>
          <a:ext cx="0" cy="0"/>
          <a:chOff x="0" y="0"/>
          <a:chExt cx="0" cy="0"/>
        </a:xfrm>
      </p:grpSpPr>
      <p:sp>
        <p:nvSpPr>
          <p:cNvPr id="11" name="Picture Placeholder 18"/>
          <p:cNvSpPr>
            <a:spLocks noGrp="1"/>
          </p:cNvSpPr>
          <p:nvPr>
            <p:ph type="pic" sz="quarter" idx="10"/>
          </p:nvPr>
        </p:nvSpPr>
        <p:spPr>
          <a:xfrm>
            <a:off x="0" y="0"/>
            <a:ext cx="12192000" cy="2788375"/>
          </a:xfrm>
          <a:solidFill>
            <a:schemeClr val="tx2">
              <a:lumMod val="20000"/>
              <a:lumOff val="80000"/>
            </a:schemeClr>
          </a:solidFill>
        </p:spPr>
        <p:txBody>
          <a:bodyPr anchor="ctr"/>
          <a:lstStyle>
            <a:lvl1pPr algn="ctr">
              <a:defRPr/>
            </a:lvl1pPr>
          </a:lstStyle>
          <a:p>
            <a:r>
              <a:rPr lang="en-US"/>
              <a:t>Click icon to add picture</a:t>
            </a:r>
            <a:endParaRPr lang="en-US" dirty="0"/>
          </a:p>
        </p:txBody>
      </p:sp>
      <p:sp>
        <p:nvSpPr>
          <p:cNvPr id="3" name="Content Placeholder 2"/>
          <p:cNvSpPr>
            <a:spLocks noGrp="1"/>
          </p:cNvSpPr>
          <p:nvPr>
            <p:ph idx="1" hasCustomPrompt="1"/>
          </p:nvPr>
        </p:nvSpPr>
        <p:spPr>
          <a:xfrm>
            <a:off x="465666" y="3340100"/>
            <a:ext cx="10888133" cy="2571025"/>
          </a:xfrm>
        </p:spPr>
        <p:txBody>
          <a:bodyPr anchor="ctr">
            <a:normAutofit/>
          </a:bodyPr>
          <a:lstStyle>
            <a:lvl1pPr marL="0" indent="0" algn="ctr">
              <a:buNone/>
              <a:defRPr sz="3600" b="1" i="1">
                <a:solidFill>
                  <a:schemeClr val="accent1"/>
                </a:solidFill>
              </a:defRPr>
            </a:lvl1pPr>
            <a:lvl2pPr algn="ctr">
              <a:defRPr i="1">
                <a:solidFill>
                  <a:schemeClr val="accent1"/>
                </a:solidFill>
              </a:defRPr>
            </a:lvl2pPr>
            <a:lvl3pPr algn="ctr">
              <a:defRPr i="1">
                <a:solidFill>
                  <a:schemeClr val="accent1"/>
                </a:solidFill>
              </a:defRPr>
            </a:lvl3pPr>
            <a:lvl4pPr algn="ctr">
              <a:defRPr i="1">
                <a:solidFill>
                  <a:schemeClr val="accent1"/>
                </a:solidFill>
              </a:defRPr>
            </a:lvl4pPr>
            <a:lvl5pPr algn="ctr">
              <a:defRPr i="1">
                <a:solidFill>
                  <a:schemeClr val="accent1"/>
                </a:solidFill>
              </a:defRPr>
            </a:lvl5pPr>
          </a:lstStyle>
          <a:p>
            <a:pPr lvl="0"/>
            <a:r>
              <a:rPr lang="en-US" dirty="0"/>
              <a:t>“Click to edit Master text styles”</a:t>
            </a:r>
          </a:p>
        </p:txBody>
      </p:sp>
      <p:sp>
        <p:nvSpPr>
          <p:cNvPr id="13"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21193989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section header_wht w LU 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5666" y="3340100"/>
            <a:ext cx="10888133" cy="2571025"/>
          </a:xfrm>
        </p:spPr>
        <p:txBody>
          <a:bodyPr anchor="ctr">
            <a:normAutofit/>
          </a:bodyPr>
          <a:lstStyle>
            <a:lvl1pPr marL="0" indent="0" algn="ctr">
              <a:buNone/>
              <a:defRPr sz="3600" b="1" i="1">
                <a:solidFill>
                  <a:schemeClr val="accent1"/>
                </a:solidFill>
              </a:defRPr>
            </a:lvl1pPr>
            <a:lvl2pPr algn="ctr">
              <a:defRPr i="1">
                <a:solidFill>
                  <a:schemeClr val="accent1"/>
                </a:solidFill>
              </a:defRPr>
            </a:lvl2pPr>
            <a:lvl3pPr algn="ctr">
              <a:defRPr i="1">
                <a:solidFill>
                  <a:schemeClr val="accent1"/>
                </a:solidFill>
              </a:defRPr>
            </a:lvl3pPr>
            <a:lvl4pPr algn="ctr">
              <a:defRPr i="1">
                <a:solidFill>
                  <a:schemeClr val="accent1"/>
                </a:solidFill>
              </a:defRPr>
            </a:lvl4pPr>
            <a:lvl5pPr algn="ctr">
              <a:defRPr i="1">
                <a:solidFill>
                  <a:schemeClr val="accent1"/>
                </a:solidFill>
              </a:defRPr>
            </a:lvl5pPr>
          </a:lstStyle>
          <a:p>
            <a:pPr lvl="0"/>
            <a:r>
              <a:rPr lang="en-US" dirty="0"/>
              <a:t>“Click to edit Master text styles”</a:t>
            </a:r>
          </a:p>
        </p:txBody>
      </p:sp>
      <p:sp>
        <p:nvSpPr>
          <p:cNvPr id="13"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pic>
        <p:nvPicPr>
          <p:cNvPr id="9" name="Picture 8"/>
          <p:cNvPicPr>
            <a:picLocks noChangeAspect="1"/>
          </p:cNvPicPr>
          <p:nvPr userDrawn="1"/>
        </p:nvPicPr>
        <p:blipFill rotWithShape="1">
          <a:blip r:embed="rId2" cstate="screen">
            <a:alphaModFix amt="71000"/>
            <a:extLst>
              <a:ext uri="{28A0092B-C50C-407E-A947-70E740481C1C}">
                <a14:useLocalDpi xmlns:a14="http://schemas.microsoft.com/office/drawing/2010/main"/>
              </a:ext>
            </a:extLst>
          </a:blip>
          <a:srcRect r="-1221"/>
          <a:stretch/>
        </p:blipFill>
        <p:spPr>
          <a:xfrm>
            <a:off x="-139700" y="509089"/>
            <a:ext cx="12915900" cy="3901148"/>
          </a:xfrm>
          <a:prstGeom prst="rect">
            <a:avLst/>
          </a:prstGeom>
        </p:spPr>
      </p:pic>
    </p:spTree>
    <p:extLst>
      <p:ext uri="{BB962C8B-B14F-4D97-AF65-F5344CB8AC3E}">
        <p14:creationId xmlns:p14="http://schemas.microsoft.com/office/powerpoint/2010/main" val="1728157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8802" y="1"/>
            <a:ext cx="9153676" cy="1649160"/>
          </a:xfrm>
          <a:prstGeom prst="rect">
            <a:avLst/>
          </a:prstGeo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6" name="Footer Placeholder 4">
            <a:extLst>
              <a:ext uri="{FF2B5EF4-FFF2-40B4-BE49-F238E27FC236}">
                <a16:creationId xmlns="" xmlns:a16="http://schemas.microsoft.com/office/drawing/2014/main" id="{01D0D45C-4050-D942-AF1E-288A50A3D872}"/>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algn="r">
              <a:defRPr sz="1400" baseline="0">
                <a:solidFill>
                  <a:schemeClr val="bg2">
                    <a:lumMod val="60000"/>
                    <a:lumOff val="40000"/>
                  </a:schemeClr>
                </a:solidFill>
              </a:defRPr>
            </a:lvl1pPr>
          </a:lstStyle>
          <a:p>
            <a:pPr defTabSz="1218750">
              <a:buClrTx/>
            </a:pPr>
            <a:r>
              <a:rPr lang="en-US" kern="1200" dirty="0">
                <a:ea typeface="+mn-ea"/>
                <a:cs typeface="+mn-cs"/>
              </a:rPr>
              <a:t>GLRWeek2021.gradelevelreading.net  /  #</a:t>
            </a:r>
            <a:r>
              <a:rPr lang="en-US" kern="1200" dirty="0" err="1">
                <a:ea typeface="+mn-ea"/>
                <a:cs typeface="+mn-cs"/>
              </a:rPr>
              <a:t>GLRKeepers</a:t>
            </a:r>
            <a:r>
              <a:rPr lang="en-US" kern="1200" dirty="0">
                <a:ea typeface="+mn-ea"/>
                <a:cs typeface="+mn-cs"/>
              </a:rPr>
              <a:t>  /  #</a:t>
            </a:r>
            <a:r>
              <a:rPr lang="en-US" kern="1200" dirty="0" err="1">
                <a:ea typeface="+mn-ea"/>
                <a:cs typeface="+mn-cs"/>
              </a:rPr>
              <a:t>GLReading</a:t>
            </a:r>
            <a:endParaRPr lang="en-US" kern="1200" dirty="0">
              <a:ea typeface="+mn-ea"/>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_1">
    <p:spTree>
      <p:nvGrpSpPr>
        <p:cNvPr id="1" name=""/>
        <p:cNvGrpSpPr/>
        <p:nvPr/>
      </p:nvGrpSpPr>
      <p:grpSpPr>
        <a:xfrm>
          <a:off x="0" y="0"/>
          <a:ext cx="0" cy="0"/>
          <a:chOff x="0" y="0"/>
          <a:chExt cx="0" cy="0"/>
        </a:xfrm>
      </p:grpSpPr>
      <p:sp>
        <p:nvSpPr>
          <p:cNvPr id="13"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79987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_2 w bkgrnd graphic">
    <p:spTree>
      <p:nvGrpSpPr>
        <p:cNvPr id="1" name=""/>
        <p:cNvGrpSpPr/>
        <p:nvPr/>
      </p:nvGrpSpPr>
      <p:grpSpPr>
        <a:xfrm>
          <a:off x="0" y="0"/>
          <a:ext cx="0" cy="0"/>
          <a:chOff x="0" y="0"/>
          <a:chExt cx="0" cy="0"/>
        </a:xfrm>
      </p:grpSpPr>
      <p:sp>
        <p:nvSpPr>
          <p:cNvPr id="13" name="Slide Number Placeholder 3"/>
          <p:cNvSpPr>
            <a:spLocks noGrp="1"/>
          </p:cNvSpPr>
          <p:nvPr>
            <p:ph type="sldNum" sz="quarter" idx="4"/>
          </p:nvPr>
        </p:nvSpPr>
        <p:spPr>
          <a:xfrm>
            <a:off x="4656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pic>
        <p:nvPicPr>
          <p:cNvPr id="9" name="Picture 8"/>
          <p:cNvPicPr>
            <a:picLocks noChangeAspect="1"/>
          </p:cNvPicPr>
          <p:nvPr userDrawn="1"/>
        </p:nvPicPr>
        <p:blipFill rotWithShape="1">
          <a:blip r:embed="rId2" cstate="screen">
            <a:alphaModFix amt="71000"/>
            <a:extLst>
              <a:ext uri="{28A0092B-C50C-407E-A947-70E740481C1C}">
                <a14:useLocalDpi xmlns:a14="http://schemas.microsoft.com/office/drawing/2010/main"/>
              </a:ext>
            </a:extLst>
          </a:blip>
          <a:srcRect r="-1221"/>
          <a:stretch/>
        </p:blipFill>
        <p:spPr>
          <a:xfrm>
            <a:off x="-139700" y="509089"/>
            <a:ext cx="12915900" cy="3901148"/>
          </a:xfrm>
          <a:prstGeom prst="rect">
            <a:avLst/>
          </a:prstGeom>
        </p:spPr>
      </p:pic>
    </p:spTree>
    <p:extLst>
      <p:ext uri="{BB962C8B-B14F-4D97-AF65-F5344CB8AC3E}">
        <p14:creationId xmlns:p14="http://schemas.microsoft.com/office/powerpoint/2010/main" val="3404074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ection Header 1">
    <p:spTree>
      <p:nvGrpSpPr>
        <p:cNvPr id="1" name=""/>
        <p:cNvGrpSpPr/>
        <p:nvPr/>
      </p:nvGrpSpPr>
      <p:grpSpPr>
        <a:xfrm>
          <a:off x="0" y="0"/>
          <a:ext cx="0" cy="0"/>
          <a:chOff x="0" y="0"/>
          <a:chExt cx="0" cy="0"/>
        </a:xfrm>
      </p:grpSpPr>
      <p:sp>
        <p:nvSpPr>
          <p:cNvPr id="7" name="Rectangle 6"/>
          <p:cNvSpPr/>
          <p:nvPr userDrawn="1"/>
        </p:nvSpPr>
        <p:spPr>
          <a:xfrm>
            <a:off x="-25406" y="1"/>
            <a:ext cx="12220582" cy="59816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2"/>
          <p:cNvSpPr>
            <a:spLocks noGrp="1"/>
          </p:cNvSpPr>
          <p:nvPr>
            <p:ph type="body" idx="1"/>
          </p:nvPr>
        </p:nvSpPr>
        <p:spPr>
          <a:xfrm>
            <a:off x="425564" y="4494984"/>
            <a:ext cx="11439326"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itle 1"/>
          <p:cNvSpPr>
            <a:spLocks noGrp="1"/>
          </p:cNvSpPr>
          <p:nvPr>
            <p:ph type="title"/>
          </p:nvPr>
        </p:nvSpPr>
        <p:spPr>
          <a:xfrm>
            <a:off x="425564" y="2157549"/>
            <a:ext cx="11439326" cy="2337434"/>
          </a:xfrm>
        </p:spPr>
        <p:txBody>
          <a:bodyPr anchor="b">
            <a:normAutofit/>
          </a:bodyPr>
          <a:lstStyle>
            <a:lvl1pPr algn="l">
              <a:defRPr sz="4800" b="1">
                <a:solidFill>
                  <a:schemeClr val="bg1"/>
                </a:solidFill>
              </a:defRPr>
            </a:lvl1pPr>
          </a:lstStyle>
          <a:p>
            <a:r>
              <a:rPr lang="en-US"/>
              <a:t>Click to edit Master title style</a:t>
            </a:r>
            <a:endParaRPr lang="en-US" dirty="0"/>
          </a:p>
        </p:txBody>
      </p:sp>
      <p:pic>
        <p:nvPicPr>
          <p:cNvPr id="2" name="Live United REV.eps" descr="/Volumes/Design_Files/ Clients/UWG/UWG_0 Support/Logo/LIVE UNITED/Live United REV.eps"/>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2"/>
          <a:stretch/>
        </p:blipFill>
        <p:spPr>
          <a:xfrm>
            <a:off x="-14116" y="824318"/>
            <a:ext cx="12703676" cy="2721523"/>
          </a:xfrm>
          <a:prstGeom prst="rect">
            <a:avLst/>
          </a:prstGeom>
        </p:spPr>
      </p:pic>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0485112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B411E-79CF-524A-9F86-B4553EA6AEEE}" type="datetimeFigureOut">
              <a:rPr lang="en-US" smtClean="0"/>
              <a:t>7/27/21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2A3C07-B612-FE42-A055-FA95647EBF27}" type="slidenum">
              <a:rPr lang="en-US" smtClean="0"/>
              <a:t>‹#›</a:t>
            </a:fld>
            <a:endParaRPr lang="en-US"/>
          </a:p>
        </p:txBody>
      </p:sp>
    </p:spTree>
    <p:extLst>
      <p:ext uri="{BB962C8B-B14F-4D97-AF65-F5344CB8AC3E}">
        <p14:creationId xmlns:p14="http://schemas.microsoft.com/office/powerpoint/2010/main" val="22004149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82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277187-C200-495F-A386-621319EADA8F}" type="datetimeFigureOut">
              <a:rPr lang="en-US" smtClean="0"/>
              <a:pPr/>
              <a:t>7/27/21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49032-2A07-4AE8-BA90-74324CAE0C87}" type="slidenum">
              <a:rPr lang="en-US" smtClean="0"/>
              <a:pPr/>
              <a:t>‹#›</a:t>
            </a:fld>
            <a:endParaRPr lang="en-US"/>
          </a:p>
        </p:txBody>
      </p:sp>
    </p:spTree>
    <p:extLst>
      <p:ext uri="{BB962C8B-B14F-4D97-AF65-F5344CB8AC3E}">
        <p14:creationId xmlns:p14="http://schemas.microsoft.com/office/powerpoint/2010/main" val="421526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277187-C200-495F-A386-621319EADA8F}" type="datetimeFigureOut">
              <a:rPr lang="en-US" smtClean="0"/>
              <a:pPr/>
              <a:t>7/27/21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49032-2A07-4AE8-BA90-74324CAE0C87}" type="slidenum">
              <a:rPr lang="en-US" smtClean="0"/>
              <a:pPr/>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38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277187-C200-495F-A386-621319EADA8F}" type="datetimeFigureOut">
              <a:rPr lang="en-US" smtClean="0"/>
              <a:pPr/>
              <a:t>7/27/21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49032-2A07-4AE8-BA90-74324CAE0C87}" type="slidenum">
              <a:rPr lang="en-US" smtClean="0"/>
              <a:pPr/>
              <a:t>‹#›</a:t>
            </a:fld>
            <a:endParaRPr lang="en-US"/>
          </a:p>
        </p:txBody>
      </p:sp>
    </p:spTree>
    <p:extLst>
      <p:ext uri="{BB962C8B-B14F-4D97-AF65-F5344CB8AC3E}">
        <p14:creationId xmlns:p14="http://schemas.microsoft.com/office/powerpoint/2010/main" val="221075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277187-C200-495F-A386-621319EADA8F}" type="datetimeFigureOut">
              <a:rPr lang="en-US" smtClean="0"/>
              <a:pPr/>
              <a:t>7/27/21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749032-2A07-4AE8-BA90-74324CAE0C87}" type="slidenum">
              <a:rPr lang="en-US" smtClean="0"/>
              <a:pPr/>
              <a:t>‹#›</a:t>
            </a:fld>
            <a:endParaRPr lang="en-US"/>
          </a:p>
        </p:txBody>
      </p:sp>
    </p:spTree>
    <p:extLst>
      <p:ext uri="{BB962C8B-B14F-4D97-AF65-F5344CB8AC3E}">
        <p14:creationId xmlns:p14="http://schemas.microsoft.com/office/powerpoint/2010/main" val="393731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277187-C200-495F-A386-621319EADA8F}" type="datetimeFigureOut">
              <a:rPr lang="en-US" smtClean="0"/>
              <a:pPr/>
              <a:t>7/27/21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749032-2A07-4AE8-BA90-74324CAE0C87}" type="slidenum">
              <a:rPr lang="en-US" smtClean="0"/>
              <a:pPr/>
              <a:t>‹#›</a:t>
            </a:fld>
            <a:endParaRPr lang="en-US"/>
          </a:p>
        </p:txBody>
      </p:sp>
    </p:spTree>
    <p:extLst>
      <p:ext uri="{BB962C8B-B14F-4D97-AF65-F5344CB8AC3E}">
        <p14:creationId xmlns:p14="http://schemas.microsoft.com/office/powerpoint/2010/main" val="426156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5" name="Footer Placeholder 4">
            <a:extLst>
              <a:ext uri="{FF2B5EF4-FFF2-40B4-BE49-F238E27FC236}">
                <a16:creationId xmlns="" xmlns:a16="http://schemas.microsoft.com/office/drawing/2014/main" id="{A4B22CAE-94AA-7E4C-ABB4-28D3EA4E65C3}"/>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algn="r">
              <a:defRPr sz="1400" baseline="0">
                <a:solidFill>
                  <a:schemeClr val="bg2">
                    <a:lumMod val="60000"/>
                    <a:lumOff val="40000"/>
                  </a:schemeClr>
                </a:solidFill>
              </a:defRPr>
            </a:lvl1pPr>
          </a:lstStyle>
          <a:p>
            <a:pPr defTabSz="1218750">
              <a:buClrTx/>
            </a:pPr>
            <a:r>
              <a:rPr lang="en-US" kern="1200" dirty="0">
                <a:ea typeface="+mn-ea"/>
                <a:cs typeface="+mn-cs"/>
              </a:rPr>
              <a:t>GLRWeek2021.gradelevelreading.net  /  #</a:t>
            </a:r>
            <a:r>
              <a:rPr lang="en-US" kern="1200" dirty="0" err="1">
                <a:ea typeface="+mn-ea"/>
                <a:cs typeface="+mn-cs"/>
              </a:rPr>
              <a:t>GLRKeepers</a:t>
            </a:r>
            <a:r>
              <a:rPr lang="en-US" kern="1200" dirty="0">
                <a:ea typeface="+mn-ea"/>
                <a:cs typeface="+mn-cs"/>
              </a:rPr>
              <a:t>  /  #</a:t>
            </a:r>
            <a:r>
              <a:rPr lang="en-US" kern="1200" dirty="0" err="1">
                <a:ea typeface="+mn-ea"/>
                <a:cs typeface="+mn-cs"/>
              </a:rPr>
              <a:t>GLReading</a:t>
            </a:r>
            <a:endParaRPr lang="en-US" kern="1200" dirty="0">
              <a:ea typeface="+mn-ea"/>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B277187-C200-495F-A386-621319EADA8F}" type="datetimeFigureOut">
              <a:rPr lang="en-US" smtClean="0"/>
              <a:pPr/>
              <a:t>7/27/21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C749032-2A07-4AE8-BA90-74324CAE0C87}" type="slidenum">
              <a:rPr lang="en-US" smtClean="0"/>
              <a:pPr/>
              <a:t>‹#›</a:t>
            </a:fld>
            <a:endParaRPr lang="en-US"/>
          </a:p>
        </p:txBody>
      </p:sp>
    </p:spTree>
    <p:extLst>
      <p:ext uri="{BB962C8B-B14F-4D97-AF65-F5344CB8AC3E}">
        <p14:creationId xmlns:p14="http://schemas.microsoft.com/office/powerpoint/2010/main" val="189414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0B277187-C200-495F-A386-621319EADA8F}" type="datetimeFigureOut">
              <a:rPr lang="en-US" smtClean="0"/>
              <a:pPr/>
              <a:t>7/27/21</a:t>
            </a:fld>
            <a:endParaRPr 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C749032-2A07-4AE8-BA90-74324CAE0C87}" type="slidenum">
              <a:rPr lang="en-US" smtClean="0"/>
              <a:pPr/>
              <a:t>‹#›</a:t>
            </a:fld>
            <a:endParaRPr lang="en-US"/>
          </a:p>
        </p:txBody>
      </p:sp>
    </p:spTree>
    <p:extLst>
      <p:ext uri="{BB962C8B-B14F-4D97-AF65-F5344CB8AC3E}">
        <p14:creationId xmlns:p14="http://schemas.microsoft.com/office/powerpoint/2010/main" val="208199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cstate="print"/>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277187-C200-495F-A386-621319EADA8F}" type="datetimeFigureOut">
              <a:rPr lang="en-US" smtClean="0"/>
              <a:pPr/>
              <a:t>7/27/21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49032-2A07-4AE8-BA90-74324CAE0C87}" type="slidenum">
              <a:rPr lang="en-US" smtClean="0"/>
              <a:pPr/>
              <a:t>‹#›</a:t>
            </a:fld>
            <a:endParaRPr lang="en-US"/>
          </a:p>
        </p:txBody>
      </p:sp>
    </p:spTree>
    <p:extLst>
      <p:ext uri="{BB962C8B-B14F-4D97-AF65-F5344CB8AC3E}">
        <p14:creationId xmlns:p14="http://schemas.microsoft.com/office/powerpoint/2010/main" val="171531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277187-C200-495F-A386-621319EADA8F}" type="datetimeFigureOut">
              <a:rPr lang="en-US" smtClean="0"/>
              <a:pPr/>
              <a:t>7/27/21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49032-2A07-4AE8-BA90-74324CAE0C87}" type="slidenum">
              <a:rPr lang="en-US" smtClean="0"/>
              <a:pPr/>
              <a:t>‹#›</a:t>
            </a:fld>
            <a:endParaRPr lang="en-US"/>
          </a:p>
        </p:txBody>
      </p:sp>
    </p:spTree>
    <p:extLst>
      <p:ext uri="{BB962C8B-B14F-4D97-AF65-F5344CB8AC3E}">
        <p14:creationId xmlns:p14="http://schemas.microsoft.com/office/powerpoint/2010/main" val="416016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277187-C200-495F-A386-621319EADA8F}" type="datetimeFigureOut">
              <a:rPr lang="en-US" smtClean="0"/>
              <a:pPr/>
              <a:t>7/27/21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49032-2A07-4AE8-BA90-74324CAE0C87}" type="slidenum">
              <a:rPr lang="en-US" smtClean="0"/>
              <a:pPr/>
              <a:t>‹#›</a:t>
            </a:fld>
            <a:endParaRPr lang="en-US"/>
          </a:p>
        </p:txBody>
      </p:sp>
    </p:spTree>
    <p:extLst>
      <p:ext uri="{BB962C8B-B14F-4D97-AF65-F5344CB8AC3E}">
        <p14:creationId xmlns:p14="http://schemas.microsoft.com/office/powerpoint/2010/main" val="377579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
        <p:cNvGrpSpPr/>
        <p:nvPr/>
      </p:nvGrpSpPr>
      <p:grpSpPr>
        <a:xfrm>
          <a:off x="0" y="0"/>
          <a:ext cx="0" cy="0"/>
          <a:chOff x="0" y="0"/>
          <a:chExt cx="0" cy="0"/>
        </a:xfrm>
      </p:grpSpPr>
      <p:sp>
        <p:nvSpPr>
          <p:cNvPr id="15" name="Google Shape;15;p11"/>
          <p:cNvSpPr txBox="1">
            <a:spLocks noGrp="1"/>
          </p:cNvSpPr>
          <p:nvPr>
            <p:ph type="title"/>
          </p:nvPr>
        </p:nvSpPr>
        <p:spPr>
          <a:xfrm>
            <a:off x="1828802" y="1"/>
            <a:ext cx="9153676" cy="1649160"/>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1"/>
          <p:cNvSpPr txBox="1">
            <a:spLocks noGrp="1"/>
          </p:cNvSpPr>
          <p:nvPr>
            <p:ph type="body" idx="1"/>
          </p:nvPr>
        </p:nvSpPr>
        <p:spPr>
          <a:xfrm>
            <a:off x="1834444" y="2316480"/>
            <a:ext cx="9148032" cy="3755496"/>
          </a:xfrm>
          <a:prstGeom prst="rect">
            <a:avLst/>
          </a:prstGeom>
          <a:noFill/>
          <a:ln>
            <a:noFill/>
          </a:ln>
        </p:spPr>
        <p:txBody>
          <a:bodyPr spcFirstLastPara="1" wrap="square" lIns="91400" tIns="45700" rIns="91400" bIns="45700" anchor="t" anchorCtr="0">
            <a:noAutofit/>
          </a:bodyPr>
          <a:lstStyle>
            <a:lvl1pPr marL="457200" lvl="0" indent="-431825" algn="l">
              <a:lnSpc>
                <a:spcPct val="100000"/>
              </a:lnSpc>
              <a:spcBef>
                <a:spcPts val="0"/>
              </a:spcBef>
              <a:spcAft>
                <a:spcPts val="0"/>
              </a:spcAft>
              <a:buSzPts val="3200"/>
              <a:buChar char="•"/>
              <a:defRPr sz="2667"/>
            </a:lvl1pPr>
            <a:lvl2pPr marL="914400" lvl="1" indent="-381000" algn="l">
              <a:spcBef>
                <a:spcPts val="800"/>
              </a:spcBef>
              <a:spcAft>
                <a:spcPts val="0"/>
              </a:spcAft>
              <a:buSzPts val="2400"/>
              <a:buChar char="–"/>
              <a:defRPr sz="2400"/>
            </a:lvl2pPr>
            <a:lvl3pPr marL="1371600" lvl="2" indent="-364045" algn="l">
              <a:spcBef>
                <a:spcPts val="800"/>
              </a:spcBef>
              <a:spcAft>
                <a:spcPts val="0"/>
              </a:spcAft>
              <a:buSzPts val="2133"/>
              <a:buChar char="o"/>
              <a:defRPr sz="2133"/>
            </a:lvl3pPr>
            <a:lvl4pPr marL="1828800" lvl="3" indent="-347154" algn="l">
              <a:spcBef>
                <a:spcPts val="800"/>
              </a:spcBef>
              <a:spcAft>
                <a:spcPts val="0"/>
              </a:spcAft>
              <a:buSzPts val="1867"/>
              <a:buChar char="▪"/>
              <a:defRPr sz="1867"/>
            </a:lvl4pPr>
            <a:lvl5pPr marL="2286000" lvl="4" indent="-323443" algn="l">
              <a:spcBef>
                <a:spcPts val="800"/>
              </a:spcBef>
              <a:spcAft>
                <a:spcPts val="0"/>
              </a:spcAft>
              <a:buSzPts val="1494"/>
              <a:buChar char="⮚"/>
              <a:defRPr sz="1867"/>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 name="Google Shape;17;p11"/>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lvl1pPr marL="0" lvl="0" indent="0" algn="r">
              <a:lnSpc>
                <a:spcPct val="100000"/>
              </a:lnSpc>
              <a:spcBef>
                <a:spcPts val="0"/>
              </a:spcBef>
              <a:spcAft>
                <a:spcPts val="0"/>
              </a:spcAft>
              <a:buNone/>
              <a:defRPr>
                <a:solidFill>
                  <a:srgbClr val="888888"/>
                </a:solidFill>
                <a:latin typeface="Arial"/>
                <a:ea typeface="Arial"/>
                <a:cs typeface="Arial"/>
                <a:sym typeface="Arial"/>
              </a:defRPr>
            </a:lvl1pPr>
            <a:lvl2pPr marL="0" lvl="1" indent="0" algn="r">
              <a:lnSpc>
                <a:spcPct val="100000"/>
              </a:lnSpc>
              <a:spcBef>
                <a:spcPts val="0"/>
              </a:spcBef>
              <a:spcAft>
                <a:spcPts val="0"/>
              </a:spcAft>
              <a:buNone/>
              <a:defRPr>
                <a:solidFill>
                  <a:srgbClr val="888888"/>
                </a:solidFill>
                <a:latin typeface="Arial"/>
                <a:ea typeface="Arial"/>
                <a:cs typeface="Arial"/>
                <a:sym typeface="Arial"/>
              </a:defRPr>
            </a:lvl2pPr>
            <a:lvl3pPr marL="0" lvl="2" indent="0" algn="r">
              <a:lnSpc>
                <a:spcPct val="100000"/>
              </a:lnSpc>
              <a:spcBef>
                <a:spcPts val="0"/>
              </a:spcBef>
              <a:spcAft>
                <a:spcPts val="0"/>
              </a:spcAft>
              <a:buNone/>
              <a:defRPr>
                <a:solidFill>
                  <a:srgbClr val="888888"/>
                </a:solidFill>
                <a:latin typeface="Arial"/>
                <a:ea typeface="Arial"/>
                <a:cs typeface="Arial"/>
                <a:sym typeface="Arial"/>
              </a:defRPr>
            </a:lvl3pPr>
            <a:lvl4pPr marL="0" lvl="3" indent="0" algn="r">
              <a:lnSpc>
                <a:spcPct val="100000"/>
              </a:lnSpc>
              <a:spcBef>
                <a:spcPts val="0"/>
              </a:spcBef>
              <a:spcAft>
                <a:spcPts val="0"/>
              </a:spcAft>
              <a:buNone/>
              <a:defRPr>
                <a:solidFill>
                  <a:srgbClr val="888888"/>
                </a:solidFill>
                <a:latin typeface="Arial"/>
                <a:ea typeface="Arial"/>
                <a:cs typeface="Arial"/>
                <a:sym typeface="Arial"/>
              </a:defRPr>
            </a:lvl4pPr>
            <a:lvl5pPr marL="0" lvl="4" indent="0" algn="r">
              <a:lnSpc>
                <a:spcPct val="100000"/>
              </a:lnSpc>
              <a:spcBef>
                <a:spcPts val="0"/>
              </a:spcBef>
              <a:spcAft>
                <a:spcPts val="0"/>
              </a:spcAft>
              <a:buNone/>
              <a:defRPr>
                <a:solidFill>
                  <a:srgbClr val="888888"/>
                </a:solidFill>
                <a:latin typeface="Arial"/>
                <a:ea typeface="Arial"/>
                <a:cs typeface="Arial"/>
                <a:sym typeface="Arial"/>
              </a:defRPr>
            </a:lvl5pPr>
            <a:lvl6pPr marL="0" lvl="5" indent="0" algn="r">
              <a:lnSpc>
                <a:spcPct val="100000"/>
              </a:lnSpc>
              <a:spcBef>
                <a:spcPts val="0"/>
              </a:spcBef>
              <a:spcAft>
                <a:spcPts val="0"/>
              </a:spcAft>
              <a:buNone/>
              <a:defRPr>
                <a:solidFill>
                  <a:srgbClr val="888888"/>
                </a:solidFill>
                <a:latin typeface="Arial"/>
                <a:ea typeface="Arial"/>
                <a:cs typeface="Arial"/>
                <a:sym typeface="Arial"/>
              </a:defRPr>
            </a:lvl6pPr>
            <a:lvl7pPr marL="0" lvl="6" indent="0" algn="r">
              <a:lnSpc>
                <a:spcPct val="100000"/>
              </a:lnSpc>
              <a:spcBef>
                <a:spcPts val="0"/>
              </a:spcBef>
              <a:spcAft>
                <a:spcPts val="0"/>
              </a:spcAft>
              <a:buNone/>
              <a:defRPr>
                <a:solidFill>
                  <a:srgbClr val="888888"/>
                </a:solidFill>
                <a:latin typeface="Arial"/>
                <a:ea typeface="Arial"/>
                <a:cs typeface="Arial"/>
                <a:sym typeface="Arial"/>
              </a:defRPr>
            </a:lvl7pPr>
            <a:lvl8pPr marL="0" lvl="7" indent="0" algn="r">
              <a:lnSpc>
                <a:spcPct val="100000"/>
              </a:lnSpc>
              <a:spcBef>
                <a:spcPts val="0"/>
              </a:spcBef>
              <a:spcAft>
                <a:spcPts val="0"/>
              </a:spcAft>
              <a:buNone/>
              <a:defRPr>
                <a:solidFill>
                  <a:srgbClr val="888888"/>
                </a:solidFill>
                <a:latin typeface="Arial"/>
                <a:ea typeface="Arial"/>
                <a:cs typeface="Arial"/>
                <a:sym typeface="Arial"/>
              </a:defRPr>
            </a:lvl8pPr>
            <a:lvl9pPr marL="0" lvl="8" indent="0" algn="r">
              <a:lnSpc>
                <a:spcPct val="100000"/>
              </a:lnSpc>
              <a:spcBef>
                <a:spcPts val="0"/>
              </a:spcBef>
              <a:spcAft>
                <a:spcPts val="0"/>
              </a:spcAft>
              <a:buNone/>
              <a:defRPr>
                <a:solidFill>
                  <a:srgbClr val="888888"/>
                </a:solidFill>
                <a:latin typeface="Arial"/>
                <a:ea typeface="Arial"/>
                <a:cs typeface="Arial"/>
                <a:sym typeface="Arial"/>
              </a:defRPr>
            </a:lvl9pPr>
          </a:lstStyle>
          <a:p>
            <a:fld id="{00000000-1234-1234-1234-123412341234}" type="slidenum">
              <a:rPr lang="en-US"/>
              <a:pPr/>
              <a:t>‹#›</a:t>
            </a:fld>
            <a:endParaRPr/>
          </a:p>
        </p:txBody>
      </p:sp>
      <p:sp>
        <p:nvSpPr>
          <p:cNvPr id="18" name="Google Shape;18;p11"/>
          <p:cNvSpPr txBox="1">
            <a:spLocks noGrp="1"/>
          </p:cNvSpPr>
          <p:nvPr>
            <p:ph type="ftr" idx="11"/>
          </p:nvPr>
        </p:nvSpPr>
        <p:spPr>
          <a:xfrm>
            <a:off x="1826202" y="6348111"/>
            <a:ext cx="9148032" cy="365125"/>
          </a:xfrm>
          <a:prstGeom prst="rect">
            <a:avLst/>
          </a:prstGeom>
          <a:noFill/>
          <a:ln>
            <a:noFill/>
          </a:ln>
        </p:spPr>
        <p:txBody>
          <a:bodyPr spcFirstLastPara="1" wrap="square" lIns="91400" tIns="45700" rIns="91400" bIns="45700" anchor="ctr" anchorCtr="0">
            <a:noAutofit/>
          </a:bodyPr>
          <a:lstStyle>
            <a:lvl1pPr lvl="0" algn="r">
              <a:lnSpc>
                <a:spcPct val="100000"/>
              </a:lnSpc>
              <a:spcBef>
                <a:spcPts val="0"/>
              </a:spcBef>
              <a:spcAft>
                <a:spcPts val="0"/>
              </a:spcAft>
              <a:buSzPts val="1400"/>
              <a:buNone/>
              <a:defRPr sz="1200">
                <a:solidFill>
                  <a:srgbClr val="9696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13"/>
          <p:cNvSpPr txBox="1">
            <a:spLocks noGrp="1"/>
          </p:cNvSpPr>
          <p:nvPr>
            <p:ph type="title"/>
          </p:nvPr>
        </p:nvSpPr>
        <p:spPr>
          <a:xfrm>
            <a:off x="1828802" y="1"/>
            <a:ext cx="9153676" cy="1649160"/>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3"/>
          <p:cNvSpPr txBox="1">
            <a:spLocks noGrp="1"/>
          </p:cNvSpPr>
          <p:nvPr>
            <p:ph type="body" idx="1"/>
          </p:nvPr>
        </p:nvSpPr>
        <p:spPr>
          <a:xfrm>
            <a:off x="793040" y="2300111"/>
            <a:ext cx="5109437" cy="3826053"/>
          </a:xfrm>
          <a:prstGeom prst="rect">
            <a:avLst/>
          </a:prstGeom>
          <a:noFill/>
          <a:ln>
            <a:noFill/>
          </a:ln>
        </p:spPr>
        <p:txBody>
          <a:bodyPr spcFirstLastPara="1" wrap="square" lIns="91400" tIns="45700" rIns="91400" bIns="45700" anchor="t" anchorCtr="0">
            <a:noAutofit/>
          </a:bodyPr>
          <a:lstStyle>
            <a:lvl1pPr marL="457200" lvl="0" indent="-472440" algn="l">
              <a:lnSpc>
                <a:spcPct val="100000"/>
              </a:lnSpc>
              <a:spcBef>
                <a:spcPts val="0"/>
              </a:spcBef>
              <a:spcAft>
                <a:spcPts val="0"/>
              </a:spcAft>
              <a:buSzPts val="3840"/>
              <a:buChar char="•"/>
              <a:defRPr sz="3200"/>
            </a:lvl1pPr>
            <a:lvl2pPr marL="914400" lvl="1" indent="-406400" algn="l">
              <a:spcBef>
                <a:spcPts val="800"/>
              </a:spcBef>
              <a:spcAft>
                <a:spcPts val="0"/>
              </a:spcAft>
              <a:buSzPts val="2800"/>
              <a:buChar char="–"/>
              <a:defRPr sz="2800"/>
            </a:lvl2pPr>
            <a:lvl3pPr marL="1371600" lvl="2" indent="-397954" algn="l">
              <a:spcBef>
                <a:spcPts val="800"/>
              </a:spcBef>
              <a:spcAft>
                <a:spcPts val="0"/>
              </a:spcAft>
              <a:buSzPts val="2667"/>
              <a:buChar char="o"/>
              <a:defRPr sz="2667"/>
            </a:lvl3pPr>
            <a:lvl4pPr marL="1828800" lvl="3" indent="-381000" algn="l">
              <a:spcBef>
                <a:spcPts val="800"/>
              </a:spcBef>
              <a:spcAft>
                <a:spcPts val="0"/>
              </a:spcAft>
              <a:buSzPts val="2400"/>
              <a:buChar char="▪"/>
              <a:defRPr sz="2400"/>
            </a:lvl4pPr>
            <a:lvl5pPr marL="2286000" lvl="4" indent="-350520" algn="l">
              <a:spcBef>
                <a:spcPts val="800"/>
              </a:spcBef>
              <a:spcAft>
                <a:spcPts val="0"/>
              </a:spcAft>
              <a:buSzPts val="192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28" name="Google Shape;28;p13"/>
          <p:cNvSpPr txBox="1">
            <a:spLocks noGrp="1"/>
          </p:cNvSpPr>
          <p:nvPr>
            <p:ph type="body" idx="2"/>
          </p:nvPr>
        </p:nvSpPr>
        <p:spPr>
          <a:xfrm>
            <a:off x="6151260" y="2300111"/>
            <a:ext cx="5182009" cy="3826053"/>
          </a:xfrm>
          <a:prstGeom prst="rect">
            <a:avLst/>
          </a:prstGeom>
          <a:noFill/>
          <a:ln>
            <a:noFill/>
          </a:ln>
        </p:spPr>
        <p:txBody>
          <a:bodyPr spcFirstLastPara="1" wrap="square" lIns="91400" tIns="45700" rIns="91400" bIns="45700" anchor="t" anchorCtr="0">
            <a:noAutofit/>
          </a:bodyPr>
          <a:lstStyle>
            <a:lvl1pPr marL="457200" lvl="0" indent="-472440" algn="l">
              <a:lnSpc>
                <a:spcPct val="100000"/>
              </a:lnSpc>
              <a:spcBef>
                <a:spcPts val="0"/>
              </a:spcBef>
              <a:spcAft>
                <a:spcPts val="0"/>
              </a:spcAft>
              <a:buSzPts val="3840"/>
              <a:buChar char="•"/>
              <a:defRPr sz="3200"/>
            </a:lvl1pPr>
            <a:lvl2pPr marL="914400" lvl="1" indent="-406400" algn="l">
              <a:spcBef>
                <a:spcPts val="800"/>
              </a:spcBef>
              <a:spcAft>
                <a:spcPts val="0"/>
              </a:spcAft>
              <a:buSzPts val="2800"/>
              <a:buChar char="–"/>
              <a:defRPr sz="2800"/>
            </a:lvl2pPr>
            <a:lvl3pPr marL="1371600" lvl="2" indent="-397954" algn="l">
              <a:spcBef>
                <a:spcPts val="800"/>
              </a:spcBef>
              <a:spcAft>
                <a:spcPts val="0"/>
              </a:spcAft>
              <a:buSzPts val="2667"/>
              <a:buChar char="o"/>
              <a:defRPr sz="2667"/>
            </a:lvl3pPr>
            <a:lvl4pPr marL="1828800" lvl="3" indent="-381000" algn="l">
              <a:spcBef>
                <a:spcPts val="800"/>
              </a:spcBef>
              <a:spcAft>
                <a:spcPts val="0"/>
              </a:spcAft>
              <a:buSzPts val="2400"/>
              <a:buChar char="▪"/>
              <a:defRPr sz="2400"/>
            </a:lvl4pPr>
            <a:lvl5pPr marL="2286000" lvl="4" indent="-350520" algn="l">
              <a:spcBef>
                <a:spcPts val="800"/>
              </a:spcBef>
              <a:spcAft>
                <a:spcPts val="0"/>
              </a:spcAft>
              <a:buSzPts val="192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29" name="Google Shape;29;p13"/>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lvl1pPr marL="0" lvl="0" indent="0" algn="r">
              <a:lnSpc>
                <a:spcPct val="100000"/>
              </a:lnSpc>
              <a:spcBef>
                <a:spcPts val="0"/>
              </a:spcBef>
              <a:spcAft>
                <a:spcPts val="0"/>
              </a:spcAft>
              <a:buNone/>
              <a:defRPr>
                <a:solidFill>
                  <a:srgbClr val="888888"/>
                </a:solidFill>
                <a:latin typeface="Arial"/>
                <a:ea typeface="Arial"/>
                <a:cs typeface="Arial"/>
                <a:sym typeface="Arial"/>
              </a:defRPr>
            </a:lvl1pPr>
            <a:lvl2pPr marL="0" lvl="1" indent="0" algn="r">
              <a:lnSpc>
                <a:spcPct val="100000"/>
              </a:lnSpc>
              <a:spcBef>
                <a:spcPts val="0"/>
              </a:spcBef>
              <a:spcAft>
                <a:spcPts val="0"/>
              </a:spcAft>
              <a:buNone/>
              <a:defRPr>
                <a:solidFill>
                  <a:srgbClr val="888888"/>
                </a:solidFill>
                <a:latin typeface="Arial"/>
                <a:ea typeface="Arial"/>
                <a:cs typeface="Arial"/>
                <a:sym typeface="Arial"/>
              </a:defRPr>
            </a:lvl2pPr>
            <a:lvl3pPr marL="0" lvl="2" indent="0" algn="r">
              <a:lnSpc>
                <a:spcPct val="100000"/>
              </a:lnSpc>
              <a:spcBef>
                <a:spcPts val="0"/>
              </a:spcBef>
              <a:spcAft>
                <a:spcPts val="0"/>
              </a:spcAft>
              <a:buNone/>
              <a:defRPr>
                <a:solidFill>
                  <a:srgbClr val="888888"/>
                </a:solidFill>
                <a:latin typeface="Arial"/>
                <a:ea typeface="Arial"/>
                <a:cs typeface="Arial"/>
                <a:sym typeface="Arial"/>
              </a:defRPr>
            </a:lvl3pPr>
            <a:lvl4pPr marL="0" lvl="3" indent="0" algn="r">
              <a:lnSpc>
                <a:spcPct val="100000"/>
              </a:lnSpc>
              <a:spcBef>
                <a:spcPts val="0"/>
              </a:spcBef>
              <a:spcAft>
                <a:spcPts val="0"/>
              </a:spcAft>
              <a:buNone/>
              <a:defRPr>
                <a:solidFill>
                  <a:srgbClr val="888888"/>
                </a:solidFill>
                <a:latin typeface="Arial"/>
                <a:ea typeface="Arial"/>
                <a:cs typeface="Arial"/>
                <a:sym typeface="Arial"/>
              </a:defRPr>
            </a:lvl4pPr>
            <a:lvl5pPr marL="0" lvl="4" indent="0" algn="r">
              <a:lnSpc>
                <a:spcPct val="100000"/>
              </a:lnSpc>
              <a:spcBef>
                <a:spcPts val="0"/>
              </a:spcBef>
              <a:spcAft>
                <a:spcPts val="0"/>
              </a:spcAft>
              <a:buNone/>
              <a:defRPr>
                <a:solidFill>
                  <a:srgbClr val="888888"/>
                </a:solidFill>
                <a:latin typeface="Arial"/>
                <a:ea typeface="Arial"/>
                <a:cs typeface="Arial"/>
                <a:sym typeface="Arial"/>
              </a:defRPr>
            </a:lvl5pPr>
            <a:lvl6pPr marL="0" lvl="5" indent="0" algn="r">
              <a:lnSpc>
                <a:spcPct val="100000"/>
              </a:lnSpc>
              <a:spcBef>
                <a:spcPts val="0"/>
              </a:spcBef>
              <a:spcAft>
                <a:spcPts val="0"/>
              </a:spcAft>
              <a:buNone/>
              <a:defRPr>
                <a:solidFill>
                  <a:srgbClr val="888888"/>
                </a:solidFill>
                <a:latin typeface="Arial"/>
                <a:ea typeface="Arial"/>
                <a:cs typeface="Arial"/>
                <a:sym typeface="Arial"/>
              </a:defRPr>
            </a:lvl6pPr>
            <a:lvl7pPr marL="0" lvl="6" indent="0" algn="r">
              <a:lnSpc>
                <a:spcPct val="100000"/>
              </a:lnSpc>
              <a:spcBef>
                <a:spcPts val="0"/>
              </a:spcBef>
              <a:spcAft>
                <a:spcPts val="0"/>
              </a:spcAft>
              <a:buNone/>
              <a:defRPr>
                <a:solidFill>
                  <a:srgbClr val="888888"/>
                </a:solidFill>
                <a:latin typeface="Arial"/>
                <a:ea typeface="Arial"/>
                <a:cs typeface="Arial"/>
                <a:sym typeface="Arial"/>
              </a:defRPr>
            </a:lvl7pPr>
            <a:lvl8pPr marL="0" lvl="7" indent="0" algn="r">
              <a:lnSpc>
                <a:spcPct val="100000"/>
              </a:lnSpc>
              <a:spcBef>
                <a:spcPts val="0"/>
              </a:spcBef>
              <a:spcAft>
                <a:spcPts val="0"/>
              </a:spcAft>
              <a:buNone/>
              <a:defRPr>
                <a:solidFill>
                  <a:srgbClr val="888888"/>
                </a:solidFill>
                <a:latin typeface="Arial"/>
                <a:ea typeface="Arial"/>
                <a:cs typeface="Arial"/>
                <a:sym typeface="Arial"/>
              </a:defRPr>
            </a:lvl8pPr>
            <a:lvl9pPr marL="0" lvl="8" indent="0" algn="r">
              <a:lnSpc>
                <a:spcPct val="100000"/>
              </a:lnSpc>
              <a:spcBef>
                <a:spcPts val="0"/>
              </a:spcBef>
              <a:spcAft>
                <a:spcPts val="0"/>
              </a:spcAft>
              <a:buNone/>
              <a:defRPr>
                <a:solidFill>
                  <a:srgbClr val="888888"/>
                </a:solidFill>
                <a:latin typeface="Arial"/>
                <a:ea typeface="Arial"/>
                <a:cs typeface="Arial"/>
                <a:sym typeface="Arial"/>
              </a:defRPr>
            </a:lvl9pPr>
          </a:lstStyle>
          <a:p>
            <a:fld id="{00000000-1234-1234-1234-123412341234}" type="slidenum">
              <a:rPr lang="en-US"/>
              <a:pPr/>
              <a:t>‹#›</a:t>
            </a:fld>
            <a:endParaRPr/>
          </a:p>
        </p:txBody>
      </p:sp>
      <p:sp>
        <p:nvSpPr>
          <p:cNvPr id="30" name="Google Shape;30;p13"/>
          <p:cNvSpPr txBox="1">
            <a:spLocks noGrp="1"/>
          </p:cNvSpPr>
          <p:nvPr>
            <p:ph type="ftr" idx="11"/>
          </p:nvPr>
        </p:nvSpPr>
        <p:spPr>
          <a:xfrm>
            <a:off x="1826202" y="6348111"/>
            <a:ext cx="9148032" cy="365125"/>
          </a:xfrm>
          <a:prstGeom prst="rect">
            <a:avLst/>
          </a:prstGeom>
          <a:noFill/>
          <a:ln>
            <a:noFill/>
          </a:ln>
        </p:spPr>
        <p:txBody>
          <a:bodyPr spcFirstLastPara="1" wrap="square" lIns="91400" tIns="45700" rIns="91400" bIns="45700" anchor="ctr" anchorCtr="0">
            <a:noAutofit/>
          </a:bodyPr>
          <a:lstStyle>
            <a:lvl1pPr lvl="0" algn="r">
              <a:lnSpc>
                <a:spcPct val="100000"/>
              </a:lnSpc>
              <a:spcBef>
                <a:spcPts val="0"/>
              </a:spcBef>
              <a:spcAft>
                <a:spcPts val="0"/>
              </a:spcAft>
              <a:buSzPts val="1400"/>
              <a:buNone/>
              <a:defRPr sz="1200">
                <a:solidFill>
                  <a:srgbClr val="9696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1828802" y="1"/>
            <a:ext cx="9153676" cy="1649160"/>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Clr>
                <a:schemeClr val="dk2"/>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778931" y="2466449"/>
            <a:ext cx="5256596" cy="639763"/>
          </a:xfrm>
          <a:prstGeom prst="rect">
            <a:avLst/>
          </a:prstGeom>
          <a:noFill/>
          <a:ln>
            <a:noFill/>
          </a:ln>
        </p:spPr>
        <p:txBody>
          <a:bodyPr spcFirstLastPara="1" wrap="square" lIns="91400" tIns="45700" rIns="91400" bIns="45700" anchor="b" anchorCtr="0">
            <a:normAutofit/>
          </a:bodyPr>
          <a:lstStyle>
            <a:lvl1pPr marL="457200" lvl="0" indent="-228600" algn="l">
              <a:lnSpc>
                <a:spcPct val="100000"/>
              </a:lnSpc>
              <a:spcBef>
                <a:spcPts val="0"/>
              </a:spcBef>
              <a:spcAft>
                <a:spcPts val="0"/>
              </a:spcAft>
              <a:buSzPts val="3200"/>
              <a:buNone/>
              <a:defRPr sz="2667" b="1"/>
            </a:lvl1pPr>
            <a:lvl2pPr marL="914400" lvl="1" indent="-228600" algn="l">
              <a:spcBef>
                <a:spcPts val="800"/>
              </a:spcBef>
              <a:spcAft>
                <a:spcPts val="0"/>
              </a:spcAft>
              <a:buSzPts val="2667"/>
              <a:buNone/>
              <a:defRPr sz="2667" b="1"/>
            </a:lvl2pPr>
            <a:lvl3pPr marL="1371600" lvl="2" indent="-228600" algn="l">
              <a:spcBef>
                <a:spcPts val="800"/>
              </a:spcBef>
              <a:spcAft>
                <a:spcPts val="0"/>
              </a:spcAft>
              <a:buSzPts val="2400"/>
              <a:buNone/>
              <a:defRPr sz="2400" b="1"/>
            </a:lvl3pPr>
            <a:lvl4pPr marL="1828800" lvl="3" indent="-228600" algn="l">
              <a:spcBef>
                <a:spcPts val="800"/>
              </a:spcBef>
              <a:spcAft>
                <a:spcPts val="0"/>
              </a:spcAft>
              <a:buSzPts val="2133"/>
              <a:buNone/>
              <a:defRPr sz="2133" b="1"/>
            </a:lvl4pPr>
            <a:lvl5pPr marL="2286000" lvl="4" indent="-228600" algn="l">
              <a:spcBef>
                <a:spcPts val="800"/>
              </a:spcBef>
              <a:spcAft>
                <a:spcPts val="0"/>
              </a:spcAft>
              <a:buSzPts val="1706"/>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4" name="Google Shape;34;p14"/>
          <p:cNvSpPr txBox="1">
            <a:spLocks noGrp="1"/>
          </p:cNvSpPr>
          <p:nvPr>
            <p:ph type="body" idx="2"/>
          </p:nvPr>
        </p:nvSpPr>
        <p:spPr>
          <a:xfrm>
            <a:off x="778929" y="3132667"/>
            <a:ext cx="5268691" cy="2993496"/>
          </a:xfrm>
          <a:prstGeom prst="rect">
            <a:avLst/>
          </a:prstGeom>
          <a:noFill/>
          <a:ln>
            <a:noFill/>
          </a:ln>
        </p:spPr>
        <p:txBody>
          <a:bodyPr spcFirstLastPara="1" wrap="square" lIns="91400" tIns="45700" rIns="91400" bIns="45700" anchor="t" anchorCtr="0">
            <a:noAutofit/>
          </a:bodyPr>
          <a:lstStyle>
            <a:lvl1pPr marL="457200" lvl="0" indent="-431825" algn="l">
              <a:lnSpc>
                <a:spcPct val="100000"/>
              </a:lnSpc>
              <a:spcBef>
                <a:spcPts val="0"/>
              </a:spcBef>
              <a:spcAft>
                <a:spcPts val="0"/>
              </a:spcAft>
              <a:buSzPts val="3200"/>
              <a:buChar char="•"/>
              <a:defRPr sz="2667"/>
            </a:lvl1pPr>
            <a:lvl2pPr marL="914400" lvl="1" indent="-397954" algn="l">
              <a:spcBef>
                <a:spcPts val="800"/>
              </a:spcBef>
              <a:spcAft>
                <a:spcPts val="0"/>
              </a:spcAft>
              <a:buSzPts val="2667"/>
              <a:buChar char="–"/>
              <a:defRPr sz="2667"/>
            </a:lvl2pPr>
            <a:lvl3pPr marL="1371600" lvl="2" indent="-381000" algn="l">
              <a:spcBef>
                <a:spcPts val="800"/>
              </a:spcBef>
              <a:spcAft>
                <a:spcPts val="0"/>
              </a:spcAft>
              <a:buSzPts val="2400"/>
              <a:buChar char="o"/>
              <a:defRPr sz="2400"/>
            </a:lvl3pPr>
            <a:lvl4pPr marL="1828800" lvl="3" indent="-364045" algn="l">
              <a:spcBef>
                <a:spcPts val="800"/>
              </a:spcBef>
              <a:spcAft>
                <a:spcPts val="0"/>
              </a:spcAft>
              <a:buSzPts val="2133"/>
              <a:buChar char="▪"/>
              <a:defRPr sz="2133"/>
            </a:lvl4pPr>
            <a:lvl5pPr marL="2286000" lvl="4" indent="-336956" algn="l">
              <a:spcBef>
                <a:spcPts val="800"/>
              </a:spcBef>
              <a:spcAft>
                <a:spcPts val="0"/>
              </a:spcAft>
              <a:buSzPts val="1706"/>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5" name="Google Shape;35;p14"/>
          <p:cNvSpPr txBox="1">
            <a:spLocks noGrp="1"/>
          </p:cNvSpPr>
          <p:nvPr>
            <p:ph type="body" idx="3"/>
          </p:nvPr>
        </p:nvSpPr>
        <p:spPr>
          <a:xfrm>
            <a:off x="6253845" y="2466449"/>
            <a:ext cx="5248731" cy="639763"/>
          </a:xfrm>
          <a:prstGeom prst="rect">
            <a:avLst/>
          </a:prstGeom>
          <a:noFill/>
          <a:ln>
            <a:noFill/>
          </a:ln>
        </p:spPr>
        <p:txBody>
          <a:bodyPr spcFirstLastPara="1" wrap="square" lIns="91400" tIns="45700" rIns="91400" bIns="45700" anchor="b" anchorCtr="0">
            <a:normAutofit/>
          </a:bodyPr>
          <a:lstStyle>
            <a:lvl1pPr marL="457200" lvl="0" indent="-228600" algn="l">
              <a:lnSpc>
                <a:spcPct val="100000"/>
              </a:lnSpc>
              <a:spcBef>
                <a:spcPts val="0"/>
              </a:spcBef>
              <a:spcAft>
                <a:spcPts val="0"/>
              </a:spcAft>
              <a:buSzPts val="3200"/>
              <a:buNone/>
              <a:defRPr sz="2667" b="1"/>
            </a:lvl1pPr>
            <a:lvl2pPr marL="914400" lvl="1" indent="-228600" algn="l">
              <a:spcBef>
                <a:spcPts val="800"/>
              </a:spcBef>
              <a:spcAft>
                <a:spcPts val="0"/>
              </a:spcAft>
              <a:buSzPts val="2667"/>
              <a:buNone/>
              <a:defRPr sz="2667" b="1"/>
            </a:lvl2pPr>
            <a:lvl3pPr marL="1371600" lvl="2" indent="-228600" algn="l">
              <a:spcBef>
                <a:spcPts val="800"/>
              </a:spcBef>
              <a:spcAft>
                <a:spcPts val="0"/>
              </a:spcAft>
              <a:buSzPts val="2400"/>
              <a:buNone/>
              <a:defRPr sz="2400" b="1"/>
            </a:lvl3pPr>
            <a:lvl4pPr marL="1828800" lvl="3" indent="-228600" algn="l">
              <a:spcBef>
                <a:spcPts val="800"/>
              </a:spcBef>
              <a:spcAft>
                <a:spcPts val="0"/>
              </a:spcAft>
              <a:buSzPts val="2133"/>
              <a:buNone/>
              <a:defRPr sz="2133" b="1"/>
            </a:lvl4pPr>
            <a:lvl5pPr marL="2286000" lvl="4" indent="-228600" algn="l">
              <a:spcBef>
                <a:spcPts val="800"/>
              </a:spcBef>
              <a:spcAft>
                <a:spcPts val="0"/>
              </a:spcAft>
              <a:buSzPts val="1706"/>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6" name="Google Shape;36;p14"/>
          <p:cNvSpPr txBox="1">
            <a:spLocks noGrp="1"/>
          </p:cNvSpPr>
          <p:nvPr>
            <p:ph type="body" idx="4"/>
          </p:nvPr>
        </p:nvSpPr>
        <p:spPr>
          <a:xfrm>
            <a:off x="6253848" y="3132667"/>
            <a:ext cx="5236637" cy="2993496"/>
          </a:xfrm>
          <a:prstGeom prst="rect">
            <a:avLst/>
          </a:prstGeom>
          <a:noFill/>
          <a:ln>
            <a:noFill/>
          </a:ln>
        </p:spPr>
        <p:txBody>
          <a:bodyPr spcFirstLastPara="1" wrap="square" lIns="91400" tIns="45700" rIns="91400" bIns="45700" anchor="t" anchorCtr="0">
            <a:noAutofit/>
          </a:bodyPr>
          <a:lstStyle>
            <a:lvl1pPr marL="457200" lvl="0" indent="-431825" algn="l">
              <a:lnSpc>
                <a:spcPct val="100000"/>
              </a:lnSpc>
              <a:spcBef>
                <a:spcPts val="0"/>
              </a:spcBef>
              <a:spcAft>
                <a:spcPts val="0"/>
              </a:spcAft>
              <a:buSzPts val="3200"/>
              <a:buChar char="•"/>
              <a:defRPr sz="2667"/>
            </a:lvl1pPr>
            <a:lvl2pPr marL="914400" lvl="1" indent="-397954" algn="l">
              <a:spcBef>
                <a:spcPts val="800"/>
              </a:spcBef>
              <a:spcAft>
                <a:spcPts val="0"/>
              </a:spcAft>
              <a:buSzPts val="2667"/>
              <a:buChar char="–"/>
              <a:defRPr sz="2667"/>
            </a:lvl2pPr>
            <a:lvl3pPr marL="1371600" lvl="2" indent="-381000" algn="l">
              <a:spcBef>
                <a:spcPts val="800"/>
              </a:spcBef>
              <a:spcAft>
                <a:spcPts val="0"/>
              </a:spcAft>
              <a:buSzPts val="2400"/>
              <a:buChar char="o"/>
              <a:defRPr sz="2400"/>
            </a:lvl3pPr>
            <a:lvl4pPr marL="1828800" lvl="3" indent="-364045" algn="l">
              <a:spcBef>
                <a:spcPts val="800"/>
              </a:spcBef>
              <a:spcAft>
                <a:spcPts val="0"/>
              </a:spcAft>
              <a:buSzPts val="2133"/>
              <a:buChar char="▪"/>
              <a:defRPr sz="2133"/>
            </a:lvl4pPr>
            <a:lvl5pPr marL="2286000" lvl="4" indent="-336956" algn="l">
              <a:spcBef>
                <a:spcPts val="800"/>
              </a:spcBef>
              <a:spcAft>
                <a:spcPts val="0"/>
              </a:spcAft>
              <a:buSzPts val="1706"/>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7" name="Google Shape;37;p14"/>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lvl1pPr marL="0" lvl="0" indent="0" algn="r">
              <a:lnSpc>
                <a:spcPct val="100000"/>
              </a:lnSpc>
              <a:spcBef>
                <a:spcPts val="0"/>
              </a:spcBef>
              <a:spcAft>
                <a:spcPts val="0"/>
              </a:spcAft>
              <a:buNone/>
              <a:defRPr>
                <a:solidFill>
                  <a:srgbClr val="888888"/>
                </a:solidFill>
                <a:latin typeface="Arial"/>
                <a:ea typeface="Arial"/>
                <a:cs typeface="Arial"/>
                <a:sym typeface="Arial"/>
              </a:defRPr>
            </a:lvl1pPr>
            <a:lvl2pPr marL="0" lvl="1" indent="0" algn="r">
              <a:lnSpc>
                <a:spcPct val="100000"/>
              </a:lnSpc>
              <a:spcBef>
                <a:spcPts val="0"/>
              </a:spcBef>
              <a:spcAft>
                <a:spcPts val="0"/>
              </a:spcAft>
              <a:buNone/>
              <a:defRPr>
                <a:solidFill>
                  <a:srgbClr val="888888"/>
                </a:solidFill>
                <a:latin typeface="Arial"/>
                <a:ea typeface="Arial"/>
                <a:cs typeface="Arial"/>
                <a:sym typeface="Arial"/>
              </a:defRPr>
            </a:lvl2pPr>
            <a:lvl3pPr marL="0" lvl="2" indent="0" algn="r">
              <a:lnSpc>
                <a:spcPct val="100000"/>
              </a:lnSpc>
              <a:spcBef>
                <a:spcPts val="0"/>
              </a:spcBef>
              <a:spcAft>
                <a:spcPts val="0"/>
              </a:spcAft>
              <a:buNone/>
              <a:defRPr>
                <a:solidFill>
                  <a:srgbClr val="888888"/>
                </a:solidFill>
                <a:latin typeface="Arial"/>
                <a:ea typeface="Arial"/>
                <a:cs typeface="Arial"/>
                <a:sym typeface="Arial"/>
              </a:defRPr>
            </a:lvl3pPr>
            <a:lvl4pPr marL="0" lvl="3" indent="0" algn="r">
              <a:lnSpc>
                <a:spcPct val="100000"/>
              </a:lnSpc>
              <a:spcBef>
                <a:spcPts val="0"/>
              </a:spcBef>
              <a:spcAft>
                <a:spcPts val="0"/>
              </a:spcAft>
              <a:buNone/>
              <a:defRPr>
                <a:solidFill>
                  <a:srgbClr val="888888"/>
                </a:solidFill>
                <a:latin typeface="Arial"/>
                <a:ea typeface="Arial"/>
                <a:cs typeface="Arial"/>
                <a:sym typeface="Arial"/>
              </a:defRPr>
            </a:lvl4pPr>
            <a:lvl5pPr marL="0" lvl="4" indent="0" algn="r">
              <a:lnSpc>
                <a:spcPct val="100000"/>
              </a:lnSpc>
              <a:spcBef>
                <a:spcPts val="0"/>
              </a:spcBef>
              <a:spcAft>
                <a:spcPts val="0"/>
              </a:spcAft>
              <a:buNone/>
              <a:defRPr>
                <a:solidFill>
                  <a:srgbClr val="888888"/>
                </a:solidFill>
                <a:latin typeface="Arial"/>
                <a:ea typeface="Arial"/>
                <a:cs typeface="Arial"/>
                <a:sym typeface="Arial"/>
              </a:defRPr>
            </a:lvl5pPr>
            <a:lvl6pPr marL="0" lvl="5" indent="0" algn="r">
              <a:lnSpc>
                <a:spcPct val="100000"/>
              </a:lnSpc>
              <a:spcBef>
                <a:spcPts val="0"/>
              </a:spcBef>
              <a:spcAft>
                <a:spcPts val="0"/>
              </a:spcAft>
              <a:buNone/>
              <a:defRPr>
                <a:solidFill>
                  <a:srgbClr val="888888"/>
                </a:solidFill>
                <a:latin typeface="Arial"/>
                <a:ea typeface="Arial"/>
                <a:cs typeface="Arial"/>
                <a:sym typeface="Arial"/>
              </a:defRPr>
            </a:lvl6pPr>
            <a:lvl7pPr marL="0" lvl="6" indent="0" algn="r">
              <a:lnSpc>
                <a:spcPct val="100000"/>
              </a:lnSpc>
              <a:spcBef>
                <a:spcPts val="0"/>
              </a:spcBef>
              <a:spcAft>
                <a:spcPts val="0"/>
              </a:spcAft>
              <a:buNone/>
              <a:defRPr>
                <a:solidFill>
                  <a:srgbClr val="888888"/>
                </a:solidFill>
                <a:latin typeface="Arial"/>
                <a:ea typeface="Arial"/>
                <a:cs typeface="Arial"/>
                <a:sym typeface="Arial"/>
              </a:defRPr>
            </a:lvl7pPr>
            <a:lvl8pPr marL="0" lvl="7" indent="0" algn="r">
              <a:lnSpc>
                <a:spcPct val="100000"/>
              </a:lnSpc>
              <a:spcBef>
                <a:spcPts val="0"/>
              </a:spcBef>
              <a:spcAft>
                <a:spcPts val="0"/>
              </a:spcAft>
              <a:buNone/>
              <a:defRPr>
                <a:solidFill>
                  <a:srgbClr val="888888"/>
                </a:solidFill>
                <a:latin typeface="Arial"/>
                <a:ea typeface="Arial"/>
                <a:cs typeface="Arial"/>
                <a:sym typeface="Arial"/>
              </a:defRPr>
            </a:lvl8pPr>
            <a:lvl9pPr marL="0" lvl="8" indent="0" algn="r">
              <a:lnSpc>
                <a:spcPct val="100000"/>
              </a:lnSpc>
              <a:spcBef>
                <a:spcPts val="0"/>
              </a:spcBef>
              <a:spcAft>
                <a:spcPts val="0"/>
              </a:spcAft>
              <a:buNone/>
              <a:defRPr>
                <a:solidFill>
                  <a:srgbClr val="888888"/>
                </a:solidFill>
                <a:latin typeface="Arial"/>
                <a:ea typeface="Arial"/>
                <a:cs typeface="Arial"/>
                <a:sym typeface="Arial"/>
              </a:defRPr>
            </a:lvl9pPr>
          </a:lstStyle>
          <a:p>
            <a:fld id="{00000000-1234-1234-1234-123412341234}" type="slidenum">
              <a:rPr lang="en-US"/>
              <a:pPr/>
              <a:t>‹#›</a:t>
            </a:fld>
            <a:endParaRPr/>
          </a:p>
        </p:txBody>
      </p:sp>
      <p:sp>
        <p:nvSpPr>
          <p:cNvPr id="38" name="Google Shape;38;p14"/>
          <p:cNvSpPr txBox="1">
            <a:spLocks noGrp="1"/>
          </p:cNvSpPr>
          <p:nvPr>
            <p:ph type="ftr" idx="11"/>
          </p:nvPr>
        </p:nvSpPr>
        <p:spPr>
          <a:xfrm>
            <a:off x="1826202" y="6348111"/>
            <a:ext cx="9148032" cy="365125"/>
          </a:xfrm>
          <a:prstGeom prst="rect">
            <a:avLst/>
          </a:prstGeom>
          <a:noFill/>
          <a:ln>
            <a:noFill/>
          </a:ln>
        </p:spPr>
        <p:txBody>
          <a:bodyPr spcFirstLastPara="1" wrap="square" lIns="91400" tIns="45700" rIns="91400" bIns="45700" anchor="ctr" anchorCtr="0">
            <a:noAutofit/>
          </a:bodyPr>
          <a:lstStyle>
            <a:lvl1pPr lvl="0" algn="r">
              <a:lnSpc>
                <a:spcPct val="100000"/>
              </a:lnSpc>
              <a:spcBef>
                <a:spcPts val="0"/>
              </a:spcBef>
              <a:spcAft>
                <a:spcPts val="0"/>
              </a:spcAft>
              <a:buSzPts val="1400"/>
              <a:buNone/>
              <a:defRPr sz="1200">
                <a:solidFill>
                  <a:srgbClr val="9696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3"/>
        <p:cNvGrpSpPr/>
        <p:nvPr/>
      </p:nvGrpSpPr>
      <p:grpSpPr>
        <a:xfrm>
          <a:off x="0" y="0"/>
          <a:ext cx="0" cy="0"/>
          <a:chOff x="0" y="0"/>
          <a:chExt cx="0" cy="0"/>
        </a:xfrm>
      </p:grpSpPr>
      <p:sp>
        <p:nvSpPr>
          <p:cNvPr id="44" name="Google Shape;44;p16"/>
          <p:cNvSpPr txBox="1">
            <a:spLocks noGrp="1"/>
          </p:cNvSpPr>
          <p:nvPr>
            <p:ph type="title"/>
          </p:nvPr>
        </p:nvSpPr>
        <p:spPr>
          <a:xfrm>
            <a:off x="1828803" y="609601"/>
            <a:ext cx="9022644" cy="1162051"/>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Clr>
                <a:srgbClr val="333274"/>
              </a:buClr>
              <a:buSzPts val="3200"/>
              <a:buFont typeface="Arial"/>
              <a:buNone/>
              <a:defRPr sz="3200" b="0">
                <a:solidFill>
                  <a:srgbClr val="33327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6"/>
          <p:cNvSpPr txBox="1">
            <a:spLocks noGrp="1"/>
          </p:cNvSpPr>
          <p:nvPr>
            <p:ph type="body" idx="1"/>
          </p:nvPr>
        </p:nvSpPr>
        <p:spPr>
          <a:xfrm>
            <a:off x="5994416" y="2384777"/>
            <a:ext cx="5603689" cy="3810000"/>
          </a:xfrm>
          <a:prstGeom prst="rect">
            <a:avLst/>
          </a:prstGeom>
          <a:noFill/>
          <a:ln>
            <a:noFill/>
          </a:ln>
        </p:spPr>
        <p:txBody>
          <a:bodyPr spcFirstLastPara="1" wrap="square" lIns="91400" tIns="45700" rIns="91400" bIns="45700" anchor="t" anchorCtr="0">
            <a:noAutofit/>
          </a:bodyPr>
          <a:lstStyle>
            <a:lvl1pPr marL="457200" lvl="0" indent="-472440" algn="l">
              <a:lnSpc>
                <a:spcPct val="100000"/>
              </a:lnSpc>
              <a:spcBef>
                <a:spcPts val="0"/>
              </a:spcBef>
              <a:spcAft>
                <a:spcPts val="0"/>
              </a:spcAft>
              <a:buSzPts val="3840"/>
              <a:buChar char="•"/>
              <a:defRPr sz="3200"/>
            </a:lvl1pPr>
            <a:lvl2pPr marL="914400" lvl="1" indent="-397954" algn="l">
              <a:spcBef>
                <a:spcPts val="800"/>
              </a:spcBef>
              <a:spcAft>
                <a:spcPts val="0"/>
              </a:spcAft>
              <a:buSzPts val="2667"/>
              <a:buChar char="–"/>
              <a:defRPr sz="2667"/>
            </a:lvl2pPr>
            <a:lvl3pPr marL="1371600" lvl="2" indent="-381000" algn="l">
              <a:spcBef>
                <a:spcPts val="800"/>
              </a:spcBef>
              <a:spcAft>
                <a:spcPts val="0"/>
              </a:spcAft>
              <a:buSzPts val="2400"/>
              <a:buChar char="o"/>
              <a:defRPr sz="2400"/>
            </a:lvl3pPr>
            <a:lvl4pPr marL="1828800" lvl="3" indent="-364045" algn="l">
              <a:spcBef>
                <a:spcPts val="800"/>
              </a:spcBef>
              <a:spcAft>
                <a:spcPts val="0"/>
              </a:spcAft>
              <a:buSzPts val="2133"/>
              <a:buChar char="▪"/>
              <a:defRPr sz="2133"/>
            </a:lvl4pPr>
            <a:lvl5pPr marL="2286000" lvl="4" indent="-323443" algn="l">
              <a:spcBef>
                <a:spcPts val="800"/>
              </a:spcBef>
              <a:spcAft>
                <a:spcPts val="0"/>
              </a:spcAft>
              <a:buSzPts val="1494"/>
              <a:buChar char="⮚"/>
              <a:defRPr sz="18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46" name="Google Shape;46;p16"/>
          <p:cNvSpPr txBox="1">
            <a:spLocks noGrp="1"/>
          </p:cNvSpPr>
          <p:nvPr>
            <p:ph type="body" idx="2"/>
          </p:nvPr>
        </p:nvSpPr>
        <p:spPr>
          <a:xfrm>
            <a:off x="1837267" y="2370686"/>
            <a:ext cx="4011084" cy="3824111"/>
          </a:xfrm>
          <a:prstGeom prst="rect">
            <a:avLst/>
          </a:prstGeom>
          <a:noFill/>
          <a:ln>
            <a:noFill/>
          </a:ln>
        </p:spPr>
        <p:txBody>
          <a:bodyPr spcFirstLastPara="1" wrap="square" lIns="91400" tIns="45700" rIns="91400" bIns="45700" anchor="t" anchorCtr="0">
            <a:noAutofit/>
          </a:bodyPr>
          <a:lstStyle>
            <a:lvl1pPr marL="457200" lvl="0" indent="-228600" algn="l">
              <a:lnSpc>
                <a:spcPct val="100000"/>
              </a:lnSpc>
              <a:spcBef>
                <a:spcPts val="0"/>
              </a:spcBef>
              <a:spcAft>
                <a:spcPts val="0"/>
              </a:spcAft>
              <a:buSzPts val="2240"/>
              <a:buNone/>
              <a:defRPr sz="1867"/>
            </a:lvl1pPr>
            <a:lvl2pPr marL="914400" lvl="1" indent="-228600" algn="l">
              <a:spcBef>
                <a:spcPts val="800"/>
              </a:spcBef>
              <a:spcAft>
                <a:spcPts val="0"/>
              </a:spcAft>
              <a:buSzPts val="1600"/>
              <a:buNone/>
              <a:defRPr sz="1600"/>
            </a:lvl2pPr>
            <a:lvl3pPr marL="1371600" lvl="2" indent="-228600" algn="l">
              <a:spcBef>
                <a:spcPts val="800"/>
              </a:spcBef>
              <a:spcAft>
                <a:spcPts val="0"/>
              </a:spcAft>
              <a:buSzPts val="1333"/>
              <a:buNone/>
              <a:defRPr sz="1333"/>
            </a:lvl3pPr>
            <a:lvl4pPr marL="1828800" lvl="3" indent="-228600" algn="l">
              <a:spcBef>
                <a:spcPts val="800"/>
              </a:spcBef>
              <a:spcAft>
                <a:spcPts val="0"/>
              </a:spcAft>
              <a:buSzPts val="1200"/>
              <a:buNone/>
              <a:defRPr sz="1200"/>
            </a:lvl4pPr>
            <a:lvl5pPr marL="2286000" lvl="4" indent="-228600" algn="l">
              <a:spcBef>
                <a:spcPts val="800"/>
              </a:spcBef>
              <a:spcAft>
                <a:spcPts val="0"/>
              </a:spcAft>
              <a:buSzPts val="96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47" name="Google Shape;47;p16"/>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lvl1pPr marL="0" lvl="0" indent="0" algn="r">
              <a:lnSpc>
                <a:spcPct val="100000"/>
              </a:lnSpc>
              <a:spcBef>
                <a:spcPts val="0"/>
              </a:spcBef>
              <a:spcAft>
                <a:spcPts val="0"/>
              </a:spcAft>
              <a:buNone/>
              <a:defRPr>
                <a:solidFill>
                  <a:srgbClr val="888888"/>
                </a:solidFill>
                <a:latin typeface="Arial"/>
                <a:ea typeface="Arial"/>
                <a:cs typeface="Arial"/>
                <a:sym typeface="Arial"/>
              </a:defRPr>
            </a:lvl1pPr>
            <a:lvl2pPr marL="0" lvl="1" indent="0" algn="r">
              <a:lnSpc>
                <a:spcPct val="100000"/>
              </a:lnSpc>
              <a:spcBef>
                <a:spcPts val="0"/>
              </a:spcBef>
              <a:spcAft>
                <a:spcPts val="0"/>
              </a:spcAft>
              <a:buNone/>
              <a:defRPr>
                <a:solidFill>
                  <a:srgbClr val="888888"/>
                </a:solidFill>
                <a:latin typeface="Arial"/>
                <a:ea typeface="Arial"/>
                <a:cs typeface="Arial"/>
                <a:sym typeface="Arial"/>
              </a:defRPr>
            </a:lvl2pPr>
            <a:lvl3pPr marL="0" lvl="2" indent="0" algn="r">
              <a:lnSpc>
                <a:spcPct val="100000"/>
              </a:lnSpc>
              <a:spcBef>
                <a:spcPts val="0"/>
              </a:spcBef>
              <a:spcAft>
                <a:spcPts val="0"/>
              </a:spcAft>
              <a:buNone/>
              <a:defRPr>
                <a:solidFill>
                  <a:srgbClr val="888888"/>
                </a:solidFill>
                <a:latin typeface="Arial"/>
                <a:ea typeface="Arial"/>
                <a:cs typeface="Arial"/>
                <a:sym typeface="Arial"/>
              </a:defRPr>
            </a:lvl3pPr>
            <a:lvl4pPr marL="0" lvl="3" indent="0" algn="r">
              <a:lnSpc>
                <a:spcPct val="100000"/>
              </a:lnSpc>
              <a:spcBef>
                <a:spcPts val="0"/>
              </a:spcBef>
              <a:spcAft>
                <a:spcPts val="0"/>
              </a:spcAft>
              <a:buNone/>
              <a:defRPr>
                <a:solidFill>
                  <a:srgbClr val="888888"/>
                </a:solidFill>
                <a:latin typeface="Arial"/>
                <a:ea typeface="Arial"/>
                <a:cs typeface="Arial"/>
                <a:sym typeface="Arial"/>
              </a:defRPr>
            </a:lvl4pPr>
            <a:lvl5pPr marL="0" lvl="4" indent="0" algn="r">
              <a:lnSpc>
                <a:spcPct val="100000"/>
              </a:lnSpc>
              <a:spcBef>
                <a:spcPts val="0"/>
              </a:spcBef>
              <a:spcAft>
                <a:spcPts val="0"/>
              </a:spcAft>
              <a:buNone/>
              <a:defRPr>
                <a:solidFill>
                  <a:srgbClr val="888888"/>
                </a:solidFill>
                <a:latin typeface="Arial"/>
                <a:ea typeface="Arial"/>
                <a:cs typeface="Arial"/>
                <a:sym typeface="Arial"/>
              </a:defRPr>
            </a:lvl5pPr>
            <a:lvl6pPr marL="0" lvl="5" indent="0" algn="r">
              <a:lnSpc>
                <a:spcPct val="100000"/>
              </a:lnSpc>
              <a:spcBef>
                <a:spcPts val="0"/>
              </a:spcBef>
              <a:spcAft>
                <a:spcPts val="0"/>
              </a:spcAft>
              <a:buNone/>
              <a:defRPr>
                <a:solidFill>
                  <a:srgbClr val="888888"/>
                </a:solidFill>
                <a:latin typeface="Arial"/>
                <a:ea typeface="Arial"/>
                <a:cs typeface="Arial"/>
                <a:sym typeface="Arial"/>
              </a:defRPr>
            </a:lvl6pPr>
            <a:lvl7pPr marL="0" lvl="6" indent="0" algn="r">
              <a:lnSpc>
                <a:spcPct val="100000"/>
              </a:lnSpc>
              <a:spcBef>
                <a:spcPts val="0"/>
              </a:spcBef>
              <a:spcAft>
                <a:spcPts val="0"/>
              </a:spcAft>
              <a:buNone/>
              <a:defRPr>
                <a:solidFill>
                  <a:srgbClr val="888888"/>
                </a:solidFill>
                <a:latin typeface="Arial"/>
                <a:ea typeface="Arial"/>
                <a:cs typeface="Arial"/>
                <a:sym typeface="Arial"/>
              </a:defRPr>
            </a:lvl7pPr>
            <a:lvl8pPr marL="0" lvl="7" indent="0" algn="r">
              <a:lnSpc>
                <a:spcPct val="100000"/>
              </a:lnSpc>
              <a:spcBef>
                <a:spcPts val="0"/>
              </a:spcBef>
              <a:spcAft>
                <a:spcPts val="0"/>
              </a:spcAft>
              <a:buNone/>
              <a:defRPr>
                <a:solidFill>
                  <a:srgbClr val="888888"/>
                </a:solidFill>
                <a:latin typeface="Arial"/>
                <a:ea typeface="Arial"/>
                <a:cs typeface="Arial"/>
                <a:sym typeface="Arial"/>
              </a:defRPr>
            </a:lvl8pPr>
            <a:lvl9pPr marL="0" lvl="8" indent="0" algn="r">
              <a:lnSpc>
                <a:spcPct val="100000"/>
              </a:lnSpc>
              <a:spcBef>
                <a:spcPts val="0"/>
              </a:spcBef>
              <a:spcAft>
                <a:spcPts val="0"/>
              </a:spcAft>
              <a:buNone/>
              <a:defRPr>
                <a:solidFill>
                  <a:srgbClr val="888888"/>
                </a:solidFill>
                <a:latin typeface="Arial"/>
                <a:ea typeface="Arial"/>
                <a:cs typeface="Arial"/>
                <a:sym typeface="Arial"/>
              </a:defRPr>
            </a:lvl9pPr>
          </a:lstStyle>
          <a:p>
            <a:fld id="{00000000-1234-1234-1234-123412341234}" type="slidenum">
              <a:rPr lang="en-US"/>
              <a:pPr/>
              <a:t>‹#›</a:t>
            </a:fld>
            <a:endParaRPr/>
          </a:p>
        </p:txBody>
      </p:sp>
      <p:sp>
        <p:nvSpPr>
          <p:cNvPr id="48" name="Google Shape;48;p16"/>
          <p:cNvSpPr txBox="1">
            <a:spLocks noGrp="1"/>
          </p:cNvSpPr>
          <p:nvPr>
            <p:ph type="ftr" idx="11"/>
          </p:nvPr>
        </p:nvSpPr>
        <p:spPr>
          <a:xfrm>
            <a:off x="1826202" y="6348111"/>
            <a:ext cx="9148032" cy="365125"/>
          </a:xfrm>
          <a:prstGeom prst="rect">
            <a:avLst/>
          </a:prstGeom>
          <a:noFill/>
          <a:ln>
            <a:noFill/>
          </a:ln>
        </p:spPr>
        <p:txBody>
          <a:bodyPr spcFirstLastPara="1" wrap="square" lIns="91400" tIns="45700" rIns="91400" bIns="45700" anchor="ctr" anchorCtr="0">
            <a:noAutofit/>
          </a:bodyPr>
          <a:lstStyle>
            <a:lvl1pPr lvl="0" algn="r">
              <a:lnSpc>
                <a:spcPct val="100000"/>
              </a:lnSpc>
              <a:spcBef>
                <a:spcPts val="0"/>
              </a:spcBef>
              <a:spcAft>
                <a:spcPts val="0"/>
              </a:spcAft>
              <a:buSzPts val="1400"/>
              <a:buNone/>
              <a:defRPr sz="1200">
                <a:solidFill>
                  <a:srgbClr val="9696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9"/>
        <p:cNvGrpSpPr/>
        <p:nvPr/>
      </p:nvGrpSpPr>
      <p:grpSpPr>
        <a:xfrm>
          <a:off x="0" y="0"/>
          <a:ext cx="0" cy="0"/>
          <a:chOff x="0" y="0"/>
          <a:chExt cx="0" cy="0"/>
        </a:xfrm>
      </p:grpSpPr>
      <p:sp>
        <p:nvSpPr>
          <p:cNvPr id="50" name="Google Shape;50;p17"/>
          <p:cNvSpPr txBox="1">
            <a:spLocks noGrp="1"/>
          </p:cNvSpPr>
          <p:nvPr>
            <p:ph type="title"/>
          </p:nvPr>
        </p:nvSpPr>
        <p:spPr>
          <a:xfrm>
            <a:off x="1839401" y="5150557"/>
            <a:ext cx="7315200" cy="414331"/>
          </a:xfrm>
          <a:prstGeom prst="rect">
            <a:avLst/>
          </a:prstGeom>
          <a:noFill/>
          <a:ln>
            <a:noFill/>
          </a:ln>
        </p:spPr>
        <p:txBody>
          <a:bodyPr spcFirstLastPara="1" wrap="square" lIns="91400" tIns="45700" rIns="91400" bIns="45700" anchor="b" anchorCtr="0">
            <a:noAutofit/>
          </a:bodyPr>
          <a:lstStyle>
            <a:lvl1pPr lvl="0" algn="l">
              <a:spcBef>
                <a:spcPts val="0"/>
              </a:spcBef>
              <a:spcAft>
                <a:spcPts val="0"/>
              </a:spcAft>
              <a:buClr>
                <a:schemeClr val="accent6"/>
              </a:buClr>
              <a:buSzPts val="2667"/>
              <a:buFont typeface="Arial"/>
              <a:buNone/>
              <a:defRPr sz="2667" b="1">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7"/>
          <p:cNvSpPr>
            <a:spLocks noGrp="1"/>
          </p:cNvSpPr>
          <p:nvPr>
            <p:ph type="pic" idx="2"/>
          </p:nvPr>
        </p:nvSpPr>
        <p:spPr>
          <a:xfrm>
            <a:off x="1811179" y="2235554"/>
            <a:ext cx="7315200" cy="2900891"/>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chemeClr val="accent2"/>
              </a:buClr>
              <a:buSzPts val="5120"/>
              <a:buFont typeface="Arial"/>
              <a:buNone/>
              <a:defRPr sz="4267" b="0" i="0" u="none" strike="noStrike" cap="none">
                <a:solidFill>
                  <a:schemeClr val="lt2"/>
                </a:solidFill>
                <a:latin typeface="Arial"/>
                <a:ea typeface="Arial"/>
                <a:cs typeface="Arial"/>
                <a:sym typeface="Arial"/>
              </a:defRPr>
            </a:lvl1pPr>
            <a:lvl2pPr marR="0" lvl="1" algn="l" rtl="0">
              <a:spcBef>
                <a:spcPts val="800"/>
              </a:spcBef>
              <a:spcAft>
                <a:spcPts val="0"/>
              </a:spcAft>
              <a:buClr>
                <a:schemeClr val="accent2"/>
              </a:buClr>
              <a:buSzPts val="3733"/>
              <a:buFont typeface="Arial"/>
              <a:buNone/>
              <a:defRPr sz="3733" b="0" i="0" u="none" strike="noStrike" cap="none">
                <a:solidFill>
                  <a:schemeClr val="lt2"/>
                </a:solidFill>
                <a:latin typeface="Arial"/>
                <a:ea typeface="Arial"/>
                <a:cs typeface="Arial"/>
                <a:sym typeface="Arial"/>
              </a:defRPr>
            </a:lvl2pPr>
            <a:lvl3pPr marR="0" lvl="2" algn="l" rtl="0">
              <a:spcBef>
                <a:spcPts val="800"/>
              </a:spcBef>
              <a:spcAft>
                <a:spcPts val="0"/>
              </a:spcAft>
              <a:buClr>
                <a:schemeClr val="accent2"/>
              </a:buClr>
              <a:buSzPts val="3200"/>
              <a:buFont typeface="Courier New"/>
              <a:buNone/>
              <a:defRPr sz="3200" b="0" i="0" u="none" strike="noStrike" cap="none">
                <a:solidFill>
                  <a:schemeClr val="lt2"/>
                </a:solidFill>
                <a:latin typeface="Arial"/>
                <a:ea typeface="Arial"/>
                <a:cs typeface="Arial"/>
                <a:sym typeface="Arial"/>
              </a:defRPr>
            </a:lvl3pPr>
            <a:lvl4pPr marR="0" lvl="3" algn="l" rtl="0">
              <a:spcBef>
                <a:spcPts val="800"/>
              </a:spcBef>
              <a:spcAft>
                <a:spcPts val="0"/>
              </a:spcAft>
              <a:buClr>
                <a:schemeClr val="accent2"/>
              </a:buClr>
              <a:buSzPts val="2667"/>
              <a:buFont typeface="Noto Sans Symbols"/>
              <a:buNone/>
              <a:defRPr sz="2667" b="0" i="0" u="none" strike="noStrike" cap="none">
                <a:solidFill>
                  <a:schemeClr val="lt2"/>
                </a:solidFill>
                <a:latin typeface="Arial"/>
                <a:ea typeface="Arial"/>
                <a:cs typeface="Arial"/>
                <a:sym typeface="Arial"/>
              </a:defRPr>
            </a:lvl4pPr>
            <a:lvl5pPr marR="0" lvl="4" algn="l" rtl="0">
              <a:spcBef>
                <a:spcPts val="800"/>
              </a:spcBef>
              <a:spcAft>
                <a:spcPts val="0"/>
              </a:spcAft>
              <a:buClr>
                <a:schemeClr val="accent2"/>
              </a:buClr>
              <a:buSzPts val="2134"/>
              <a:buFont typeface="Noto Sans Symbols"/>
              <a:buNone/>
              <a:defRPr sz="2667" b="0" i="0" u="none" strike="noStrike" cap="none">
                <a:solidFill>
                  <a:schemeClr val="lt2"/>
                </a:solidFill>
                <a:latin typeface="Arial"/>
                <a:ea typeface="Arial"/>
                <a:cs typeface="Arial"/>
                <a:sym typeface="Arial"/>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9pPr>
          </a:lstStyle>
          <a:p>
            <a:endParaRPr/>
          </a:p>
        </p:txBody>
      </p:sp>
      <p:sp>
        <p:nvSpPr>
          <p:cNvPr id="52" name="Google Shape;52;p17"/>
          <p:cNvSpPr txBox="1">
            <a:spLocks noGrp="1"/>
          </p:cNvSpPr>
          <p:nvPr>
            <p:ph type="body" idx="1"/>
          </p:nvPr>
        </p:nvSpPr>
        <p:spPr>
          <a:xfrm>
            <a:off x="1839401" y="5564906"/>
            <a:ext cx="7315200" cy="804863"/>
          </a:xfrm>
          <a:prstGeom prst="rect">
            <a:avLst/>
          </a:prstGeom>
          <a:noFill/>
          <a:ln>
            <a:noFill/>
          </a:ln>
        </p:spPr>
        <p:txBody>
          <a:bodyPr spcFirstLastPara="1" wrap="square" lIns="91400" tIns="45700" rIns="91400" bIns="45700" anchor="t" anchorCtr="0">
            <a:noAutofit/>
          </a:bodyPr>
          <a:lstStyle>
            <a:lvl1pPr marL="457200" lvl="0" indent="-228600" algn="l">
              <a:lnSpc>
                <a:spcPct val="100000"/>
              </a:lnSpc>
              <a:spcBef>
                <a:spcPts val="0"/>
              </a:spcBef>
              <a:spcAft>
                <a:spcPts val="0"/>
              </a:spcAft>
              <a:buSzPts val="2240"/>
              <a:buNone/>
              <a:defRPr sz="1867"/>
            </a:lvl1pPr>
            <a:lvl2pPr marL="914400" lvl="1" indent="-228600" algn="l">
              <a:spcBef>
                <a:spcPts val="800"/>
              </a:spcBef>
              <a:spcAft>
                <a:spcPts val="0"/>
              </a:spcAft>
              <a:buSzPts val="1600"/>
              <a:buNone/>
              <a:defRPr sz="1600"/>
            </a:lvl2pPr>
            <a:lvl3pPr marL="1371600" lvl="2" indent="-228600" algn="l">
              <a:spcBef>
                <a:spcPts val="800"/>
              </a:spcBef>
              <a:spcAft>
                <a:spcPts val="0"/>
              </a:spcAft>
              <a:buSzPts val="1333"/>
              <a:buNone/>
              <a:defRPr sz="1333"/>
            </a:lvl3pPr>
            <a:lvl4pPr marL="1828800" lvl="3" indent="-228600" algn="l">
              <a:spcBef>
                <a:spcPts val="800"/>
              </a:spcBef>
              <a:spcAft>
                <a:spcPts val="0"/>
              </a:spcAft>
              <a:buSzPts val="1200"/>
              <a:buNone/>
              <a:defRPr sz="1200"/>
            </a:lvl4pPr>
            <a:lvl5pPr marL="2286000" lvl="4" indent="-228600" algn="l">
              <a:spcBef>
                <a:spcPts val="800"/>
              </a:spcBef>
              <a:spcAft>
                <a:spcPts val="0"/>
              </a:spcAft>
              <a:buSzPts val="96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53" name="Google Shape;53;p17"/>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lvl1pPr marL="0" lvl="0" indent="0" algn="r">
              <a:lnSpc>
                <a:spcPct val="100000"/>
              </a:lnSpc>
              <a:spcBef>
                <a:spcPts val="0"/>
              </a:spcBef>
              <a:spcAft>
                <a:spcPts val="0"/>
              </a:spcAft>
              <a:buNone/>
              <a:defRPr>
                <a:solidFill>
                  <a:srgbClr val="888888"/>
                </a:solidFill>
                <a:latin typeface="Arial"/>
                <a:ea typeface="Arial"/>
                <a:cs typeface="Arial"/>
                <a:sym typeface="Arial"/>
              </a:defRPr>
            </a:lvl1pPr>
            <a:lvl2pPr marL="0" lvl="1" indent="0" algn="r">
              <a:lnSpc>
                <a:spcPct val="100000"/>
              </a:lnSpc>
              <a:spcBef>
                <a:spcPts val="0"/>
              </a:spcBef>
              <a:spcAft>
                <a:spcPts val="0"/>
              </a:spcAft>
              <a:buNone/>
              <a:defRPr>
                <a:solidFill>
                  <a:srgbClr val="888888"/>
                </a:solidFill>
                <a:latin typeface="Arial"/>
                <a:ea typeface="Arial"/>
                <a:cs typeface="Arial"/>
                <a:sym typeface="Arial"/>
              </a:defRPr>
            </a:lvl2pPr>
            <a:lvl3pPr marL="0" lvl="2" indent="0" algn="r">
              <a:lnSpc>
                <a:spcPct val="100000"/>
              </a:lnSpc>
              <a:spcBef>
                <a:spcPts val="0"/>
              </a:spcBef>
              <a:spcAft>
                <a:spcPts val="0"/>
              </a:spcAft>
              <a:buNone/>
              <a:defRPr>
                <a:solidFill>
                  <a:srgbClr val="888888"/>
                </a:solidFill>
                <a:latin typeface="Arial"/>
                <a:ea typeface="Arial"/>
                <a:cs typeface="Arial"/>
                <a:sym typeface="Arial"/>
              </a:defRPr>
            </a:lvl3pPr>
            <a:lvl4pPr marL="0" lvl="3" indent="0" algn="r">
              <a:lnSpc>
                <a:spcPct val="100000"/>
              </a:lnSpc>
              <a:spcBef>
                <a:spcPts val="0"/>
              </a:spcBef>
              <a:spcAft>
                <a:spcPts val="0"/>
              </a:spcAft>
              <a:buNone/>
              <a:defRPr>
                <a:solidFill>
                  <a:srgbClr val="888888"/>
                </a:solidFill>
                <a:latin typeface="Arial"/>
                <a:ea typeface="Arial"/>
                <a:cs typeface="Arial"/>
                <a:sym typeface="Arial"/>
              </a:defRPr>
            </a:lvl4pPr>
            <a:lvl5pPr marL="0" lvl="4" indent="0" algn="r">
              <a:lnSpc>
                <a:spcPct val="100000"/>
              </a:lnSpc>
              <a:spcBef>
                <a:spcPts val="0"/>
              </a:spcBef>
              <a:spcAft>
                <a:spcPts val="0"/>
              </a:spcAft>
              <a:buNone/>
              <a:defRPr>
                <a:solidFill>
                  <a:srgbClr val="888888"/>
                </a:solidFill>
                <a:latin typeface="Arial"/>
                <a:ea typeface="Arial"/>
                <a:cs typeface="Arial"/>
                <a:sym typeface="Arial"/>
              </a:defRPr>
            </a:lvl5pPr>
            <a:lvl6pPr marL="0" lvl="5" indent="0" algn="r">
              <a:lnSpc>
                <a:spcPct val="100000"/>
              </a:lnSpc>
              <a:spcBef>
                <a:spcPts val="0"/>
              </a:spcBef>
              <a:spcAft>
                <a:spcPts val="0"/>
              </a:spcAft>
              <a:buNone/>
              <a:defRPr>
                <a:solidFill>
                  <a:srgbClr val="888888"/>
                </a:solidFill>
                <a:latin typeface="Arial"/>
                <a:ea typeface="Arial"/>
                <a:cs typeface="Arial"/>
                <a:sym typeface="Arial"/>
              </a:defRPr>
            </a:lvl6pPr>
            <a:lvl7pPr marL="0" lvl="6" indent="0" algn="r">
              <a:lnSpc>
                <a:spcPct val="100000"/>
              </a:lnSpc>
              <a:spcBef>
                <a:spcPts val="0"/>
              </a:spcBef>
              <a:spcAft>
                <a:spcPts val="0"/>
              </a:spcAft>
              <a:buNone/>
              <a:defRPr>
                <a:solidFill>
                  <a:srgbClr val="888888"/>
                </a:solidFill>
                <a:latin typeface="Arial"/>
                <a:ea typeface="Arial"/>
                <a:cs typeface="Arial"/>
                <a:sym typeface="Arial"/>
              </a:defRPr>
            </a:lvl7pPr>
            <a:lvl8pPr marL="0" lvl="7" indent="0" algn="r">
              <a:lnSpc>
                <a:spcPct val="100000"/>
              </a:lnSpc>
              <a:spcBef>
                <a:spcPts val="0"/>
              </a:spcBef>
              <a:spcAft>
                <a:spcPts val="0"/>
              </a:spcAft>
              <a:buNone/>
              <a:defRPr>
                <a:solidFill>
                  <a:srgbClr val="888888"/>
                </a:solidFill>
                <a:latin typeface="Arial"/>
                <a:ea typeface="Arial"/>
                <a:cs typeface="Arial"/>
                <a:sym typeface="Arial"/>
              </a:defRPr>
            </a:lvl8pPr>
            <a:lvl9pPr marL="0" lvl="8" indent="0" algn="r">
              <a:lnSpc>
                <a:spcPct val="100000"/>
              </a:lnSpc>
              <a:spcBef>
                <a:spcPts val="0"/>
              </a:spcBef>
              <a:spcAft>
                <a:spcPts val="0"/>
              </a:spcAft>
              <a:buNone/>
              <a:defRPr>
                <a:solidFill>
                  <a:srgbClr val="888888"/>
                </a:solidFill>
                <a:latin typeface="Arial"/>
                <a:ea typeface="Arial"/>
                <a:cs typeface="Arial"/>
                <a:sym typeface="Arial"/>
              </a:defRPr>
            </a:lvl9pPr>
          </a:lstStyle>
          <a:p>
            <a:fld id="{00000000-1234-1234-1234-123412341234}" type="slidenum">
              <a:rPr lang="en-US"/>
              <a:pPr/>
              <a:t>‹#›</a:t>
            </a:fld>
            <a:endParaRPr/>
          </a:p>
        </p:txBody>
      </p:sp>
      <p:sp>
        <p:nvSpPr>
          <p:cNvPr id="54" name="Google Shape;54;p17"/>
          <p:cNvSpPr txBox="1">
            <a:spLocks noGrp="1"/>
          </p:cNvSpPr>
          <p:nvPr>
            <p:ph type="ftr" idx="11"/>
          </p:nvPr>
        </p:nvSpPr>
        <p:spPr>
          <a:xfrm>
            <a:off x="1826202" y="6348111"/>
            <a:ext cx="9148032" cy="365125"/>
          </a:xfrm>
          <a:prstGeom prst="rect">
            <a:avLst/>
          </a:prstGeom>
          <a:noFill/>
          <a:ln>
            <a:noFill/>
          </a:ln>
        </p:spPr>
        <p:txBody>
          <a:bodyPr spcFirstLastPara="1" wrap="square" lIns="91400" tIns="45700" rIns="91400" bIns="45700" anchor="ctr" anchorCtr="0">
            <a:noAutofit/>
          </a:bodyPr>
          <a:lstStyle>
            <a:lvl1pPr lvl="0" algn="r">
              <a:lnSpc>
                <a:spcPct val="100000"/>
              </a:lnSpc>
              <a:spcBef>
                <a:spcPts val="0"/>
              </a:spcBef>
              <a:spcAft>
                <a:spcPts val="0"/>
              </a:spcAft>
              <a:buSzPts val="1400"/>
              <a:buNone/>
              <a:defRPr sz="1200">
                <a:solidFill>
                  <a:srgbClr val="9696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3" y="609601"/>
            <a:ext cx="9022644" cy="1162051"/>
          </a:xfrm>
          <a:prstGeom prst="rect">
            <a:avLst/>
          </a:prstGeom>
        </p:spPr>
        <p:txBody>
          <a:bodyPr anchor="ctr" anchorCtr="0"/>
          <a:lstStyle>
            <a:lvl1pPr algn="l">
              <a:defRPr sz="3200" b="0">
                <a:solidFill>
                  <a:srgbClr val="333274"/>
                </a:solidFill>
              </a:defRPr>
            </a:lvl1pPr>
          </a:lstStyle>
          <a:p>
            <a:r>
              <a:rPr lang="en-US" dirty="0"/>
              <a:t>Click to edit Master title style</a:t>
            </a:r>
          </a:p>
        </p:txBody>
      </p:sp>
      <p:sp>
        <p:nvSpPr>
          <p:cNvPr id="3" name="Content Placeholder 2"/>
          <p:cNvSpPr>
            <a:spLocks noGrp="1"/>
          </p:cNvSpPr>
          <p:nvPr>
            <p:ph idx="1"/>
          </p:nvPr>
        </p:nvSpPr>
        <p:spPr>
          <a:xfrm>
            <a:off x="5994416" y="2384777"/>
            <a:ext cx="5603689" cy="3810000"/>
          </a:xfrm>
          <a:prstGeom prst="rect">
            <a:avLst/>
          </a:prstGeom>
        </p:spPr>
        <p:txBody>
          <a:bodyPr/>
          <a:lstStyle>
            <a:lvl1pPr>
              <a:defRPr sz="3200"/>
            </a:lvl1pPr>
            <a:lvl2pPr>
              <a:defRPr sz="2667"/>
            </a:lvl2pPr>
            <a:lvl3pPr>
              <a:defRPr sz="2400"/>
            </a:lvl3pPr>
            <a:lvl4pPr>
              <a:defRPr sz="2133"/>
            </a:lvl4pPr>
            <a:lvl5pPr>
              <a:defRPr sz="18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837267" y="2370686"/>
            <a:ext cx="4011084" cy="3824111"/>
          </a:xfrm>
          <a:prstGeom prst="rect">
            <a:avLst/>
          </a:prstGeom>
        </p:spPr>
        <p:txBody>
          <a:bodyPr/>
          <a:lstStyle>
            <a:lvl1pPr marL="0" indent="0">
              <a:buNone/>
              <a:defRPr sz="1867"/>
            </a:lvl1pPr>
            <a:lvl2pPr marL="609363" indent="0">
              <a:buNone/>
              <a:defRPr sz="1600"/>
            </a:lvl2pPr>
            <a:lvl3pPr marL="1218750" indent="0">
              <a:buNone/>
              <a:defRPr sz="1333"/>
            </a:lvl3pPr>
            <a:lvl4pPr marL="1828120" indent="0">
              <a:buNone/>
              <a:defRPr sz="1200"/>
            </a:lvl4pPr>
            <a:lvl5pPr marL="2437498" indent="0">
              <a:buNone/>
              <a:defRPr sz="1200"/>
            </a:lvl5pPr>
            <a:lvl6pPr marL="3046860" indent="0">
              <a:buNone/>
              <a:defRPr sz="1200"/>
            </a:lvl6pPr>
            <a:lvl7pPr marL="3656223" indent="0">
              <a:buNone/>
              <a:defRPr sz="1200"/>
            </a:lvl7pPr>
            <a:lvl8pPr marL="4265600" indent="0">
              <a:buNone/>
              <a:defRPr sz="1200"/>
            </a:lvl8pPr>
            <a:lvl9pPr marL="4874971" indent="0">
              <a:buNone/>
              <a:defRPr sz="12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8" name="Footer Placeholder 4">
            <a:extLst>
              <a:ext uri="{FF2B5EF4-FFF2-40B4-BE49-F238E27FC236}">
                <a16:creationId xmlns="" xmlns:a16="http://schemas.microsoft.com/office/drawing/2014/main" id="{FAE80FB2-5287-5342-8148-6A9FA76610F3}"/>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algn="r">
              <a:defRPr sz="1400" baseline="0">
                <a:solidFill>
                  <a:schemeClr val="bg2">
                    <a:lumMod val="60000"/>
                    <a:lumOff val="40000"/>
                  </a:schemeClr>
                </a:solidFill>
              </a:defRPr>
            </a:lvl1pPr>
          </a:lstStyle>
          <a:p>
            <a:pPr defTabSz="1218750">
              <a:buClrTx/>
            </a:pPr>
            <a:r>
              <a:rPr lang="en-US" kern="1200" dirty="0">
                <a:ea typeface="+mn-ea"/>
                <a:cs typeface="+mn-cs"/>
              </a:rPr>
              <a:t>GLRWeek2021.gradelevelreading.net  /  #</a:t>
            </a:r>
            <a:r>
              <a:rPr lang="en-US" kern="1200" dirty="0" err="1">
                <a:ea typeface="+mn-ea"/>
                <a:cs typeface="+mn-cs"/>
              </a:rPr>
              <a:t>GLRKeepers</a:t>
            </a:r>
            <a:r>
              <a:rPr lang="en-US" kern="1200" dirty="0">
                <a:ea typeface="+mn-ea"/>
                <a:cs typeface="+mn-cs"/>
              </a:rPr>
              <a:t>  /  #</a:t>
            </a:r>
            <a:r>
              <a:rPr lang="en-US" kern="1200" dirty="0" err="1">
                <a:ea typeface="+mn-ea"/>
                <a:cs typeface="+mn-cs"/>
              </a:rPr>
              <a:t>GLReading</a:t>
            </a:r>
            <a:endParaRPr lang="en-US" kern="1200" dirty="0">
              <a:ea typeface="+mn-ea"/>
              <a:cs typeface="+mn-c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9837" y="6356352"/>
            <a:ext cx="2844800" cy="365125"/>
          </a:xfrm>
          <a:prstGeom prst="rect">
            <a:avLst/>
          </a:prstGeom>
        </p:spPr>
        <p:txBody>
          <a:bodyPr/>
          <a:lstStyle/>
          <a:p>
            <a:fld id="{71ACE3C3-3DE5-394B-992B-CB11A4079B42}" type="datetime1">
              <a:rPr lang="en-US" sz="1400" smtClean="0">
                <a:solidFill>
                  <a:prstClr val="black">
                    <a:tint val="75000"/>
                  </a:prstClr>
                </a:solidFill>
              </a:rPr>
              <a:pPr/>
              <a:t>7/27/21</a:t>
            </a:fld>
            <a:endParaRPr lang="en-US" sz="1400"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584E3A1-B994-4B49-A119-057A75EFA18A}" type="slidenum">
              <a:rPr lang="en-US" smtClean="0">
                <a:solidFill>
                  <a:prstClr val="black">
                    <a:tint val="75000"/>
                  </a:prstClr>
                </a:solidFill>
              </a:rPr>
              <a:pPr/>
              <a:t>‹#›</a:t>
            </a:fld>
            <a:endParaRPr lang="en-US" dirty="0">
              <a:solidFill>
                <a:prstClr val="black">
                  <a:tint val="75000"/>
                </a:prstClr>
              </a:solidFill>
            </a:endParaRPr>
          </a:p>
        </p:txBody>
      </p:sp>
      <p:sp>
        <p:nvSpPr>
          <p:cNvPr id="9" name="Rectangle 8"/>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83" tIns="60941" rIns="121883" bIns="60941" rtlCol="0" anchor="ctr"/>
          <a:lstStyle/>
          <a:p>
            <a:pPr algn="ctr" defTabSz="1218750">
              <a:buClrTx/>
              <a:buFontTx/>
              <a:buNone/>
            </a:pPr>
            <a:endParaRPr lang="en-US" sz="2400" kern="1200" dirty="0">
              <a:solidFill>
                <a:srgbClr val="FFFFFF"/>
              </a:solidFill>
              <a:latin typeface="Arial"/>
            </a:endParaRPr>
          </a:p>
        </p:txBody>
      </p:sp>
      <p:sp>
        <p:nvSpPr>
          <p:cNvPr id="5" name="Footer Placeholder 4"/>
          <p:cNvSpPr>
            <a:spLocks noGrp="1"/>
          </p:cNvSpPr>
          <p:nvPr>
            <p:ph type="ftr" sz="quarter" idx="11"/>
          </p:nvPr>
        </p:nvSpPr>
        <p:spPr>
          <a:xfrm>
            <a:off x="1834443" y="5926864"/>
            <a:ext cx="9767148" cy="365125"/>
          </a:xfrm>
        </p:spPr>
        <p:txBody>
          <a:bodyPr/>
          <a:lstStyle>
            <a:lvl1pPr algn="ctr">
              <a:defRPr sz="2000">
                <a:solidFill>
                  <a:schemeClr val="bg1"/>
                </a:solidFill>
              </a:defRPr>
            </a:lvl1pPr>
          </a:lstStyle>
          <a:p>
            <a:r>
              <a:rPr lang="en-US" dirty="0">
                <a:solidFill>
                  <a:srgbClr val="FFFFFF"/>
                </a:solidFill>
              </a:rPr>
              <a:t>GLRWeek2021.gradelevelreading.net  /  #</a:t>
            </a:r>
            <a:r>
              <a:rPr lang="en-US" dirty="0" err="1">
                <a:solidFill>
                  <a:srgbClr val="FFFFFF"/>
                </a:solidFill>
              </a:rPr>
              <a:t>GLRKeepers</a:t>
            </a:r>
            <a:endParaRPr lang="en-US" dirty="0">
              <a:solidFill>
                <a:srgbClr val="FFFFFF"/>
              </a:solidFill>
            </a:endParaRPr>
          </a:p>
        </p:txBody>
      </p:sp>
      <p:sp>
        <p:nvSpPr>
          <p:cNvPr id="2" name="Title 1"/>
          <p:cNvSpPr>
            <a:spLocks noGrp="1"/>
          </p:cNvSpPr>
          <p:nvPr>
            <p:ph type="ctrTitle"/>
          </p:nvPr>
        </p:nvSpPr>
        <p:spPr>
          <a:xfrm>
            <a:off x="2085525" y="290217"/>
            <a:ext cx="9314587" cy="2271888"/>
          </a:xfrm>
          <a:prstGeom prst="rect">
            <a:avLst/>
          </a:prstGeom>
        </p:spPr>
        <p:txBody>
          <a:bodyPr>
            <a:no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016982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2" y="1"/>
            <a:ext cx="9153676" cy="1649160"/>
          </a:xfrm>
          <a:prstGeom prst="rect">
            <a:avLst/>
          </a:prstGeom>
        </p:spPr>
        <p:txBody>
          <a:bodyPr/>
          <a:lstStyle>
            <a:lvl1pPr>
              <a:defRPr sz="3200"/>
            </a:lvl1pPr>
          </a:lstStyle>
          <a:p>
            <a:r>
              <a:rPr lang="en-US" dirty="0"/>
              <a:t>Click to edit Master title style</a:t>
            </a:r>
          </a:p>
        </p:txBody>
      </p:sp>
      <p:sp>
        <p:nvSpPr>
          <p:cNvPr id="3" name="Content Placeholder 2"/>
          <p:cNvSpPr>
            <a:spLocks noGrp="1"/>
          </p:cNvSpPr>
          <p:nvPr>
            <p:ph idx="1"/>
          </p:nvPr>
        </p:nvSpPr>
        <p:spPr>
          <a:xfrm>
            <a:off x="1834444" y="2316480"/>
            <a:ext cx="9148032" cy="3755496"/>
          </a:xfrm>
          <a:prstGeom prst="rect">
            <a:avLst/>
          </a:prstGeom>
        </p:spPr>
        <p:txBody>
          <a:bodyPr/>
          <a:lstStyle>
            <a:lvl1pPr>
              <a:defRPr sz="2667"/>
            </a:lvl1pPr>
            <a:lvl2pPr>
              <a:defRPr sz="2400"/>
            </a:lvl2pPr>
            <a:lvl3pPr>
              <a:defRPr sz="2133"/>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584E3A1-B994-4B49-A119-057A75EFA18A}" type="slidenum">
              <a:rPr lang="en-US" smtClean="0">
                <a:solidFill>
                  <a:prstClr val="black">
                    <a:tint val="75000"/>
                  </a:prstClr>
                </a:solidFill>
              </a:rPr>
              <a:pPr/>
              <a:t>‹#›</a:t>
            </a:fld>
            <a:endParaRPr lang="en-US" dirty="0">
              <a:solidFill>
                <a:prstClr val="black">
                  <a:tint val="75000"/>
                </a:prstClr>
              </a:solidFill>
            </a:endParaRPr>
          </a:p>
        </p:txBody>
      </p:sp>
      <p:sp>
        <p:nvSpPr>
          <p:cNvPr id="7" name="Footer Placeholder 4">
            <a:extLst>
              <a:ext uri="{FF2B5EF4-FFF2-40B4-BE49-F238E27FC236}">
                <a16:creationId xmlns:a16="http://schemas.microsoft.com/office/drawing/2014/main" xmlns="" id="{A9108BD5-0117-E24B-B1D3-D76A8C6B50C5}"/>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algn="r">
              <a:defRPr sz="1200" baseline="0">
                <a:solidFill>
                  <a:schemeClr val="bg2">
                    <a:lumMod val="60000"/>
                    <a:lumOff val="40000"/>
                  </a:schemeClr>
                </a:solidFill>
              </a:defRPr>
            </a:lvl1pPr>
          </a:lstStyle>
          <a:p>
            <a:pPr defTabSz="1218750">
              <a:buClrTx/>
            </a:pPr>
            <a:r>
              <a:rPr lang="en-US" kern="1200" dirty="0">
                <a:solidFill>
                  <a:srgbClr val="505050">
                    <a:lumMod val="60000"/>
                    <a:lumOff val="40000"/>
                  </a:srgbClr>
                </a:solidFill>
              </a:rPr>
              <a:t>GLRWeek2021.gradelevelreading.net  /  #</a:t>
            </a:r>
            <a:r>
              <a:rPr lang="en-US" kern="1200" dirty="0" err="1">
                <a:solidFill>
                  <a:srgbClr val="505050">
                    <a:lumMod val="60000"/>
                    <a:lumOff val="40000"/>
                  </a:srgbClr>
                </a:solidFill>
              </a:rPr>
              <a:t>GLRKeepers</a:t>
            </a:r>
            <a:endParaRPr lang="en-US" kern="1200" dirty="0">
              <a:solidFill>
                <a:srgbClr val="505050">
                  <a:lumMod val="60000"/>
                  <a:lumOff val="40000"/>
                </a:srgbClr>
              </a:solidFill>
            </a:endParaRPr>
          </a:p>
        </p:txBody>
      </p:sp>
    </p:spTree>
    <p:extLst>
      <p:ext uri="{BB962C8B-B14F-4D97-AF65-F5344CB8AC3E}">
        <p14:creationId xmlns:p14="http://schemas.microsoft.com/office/powerpoint/2010/main" val="36660255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2" y="1"/>
            <a:ext cx="9153676" cy="164916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793040" y="2300111"/>
            <a:ext cx="5109437" cy="3826053"/>
          </a:xfrm>
          <a:prstGeom prst="rect">
            <a:avLst/>
          </a:prstGeom>
        </p:spPr>
        <p:txBody>
          <a:bodyPr/>
          <a:lstStyle>
            <a:lvl1pPr>
              <a:defRPr sz="3200"/>
            </a:lvl1pPr>
            <a:lvl2pPr>
              <a:defRPr sz="28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51260" y="2300111"/>
            <a:ext cx="5182009" cy="3826053"/>
          </a:xfrm>
          <a:prstGeom prst="rect">
            <a:avLst/>
          </a:prstGeom>
        </p:spPr>
        <p:txBody>
          <a:bodyPr/>
          <a:lstStyle>
            <a:lvl1pPr>
              <a:defRPr sz="3200"/>
            </a:lvl1pPr>
            <a:lvl2pPr>
              <a:defRPr sz="28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C584E3A1-B994-4B49-A119-057A75EFA18A}"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4">
            <a:extLst>
              <a:ext uri="{FF2B5EF4-FFF2-40B4-BE49-F238E27FC236}">
                <a16:creationId xmlns:a16="http://schemas.microsoft.com/office/drawing/2014/main" xmlns="" id="{79E2AC53-4186-E944-B1A5-68B28C8E6462}"/>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algn="r">
              <a:defRPr lang="en-US" kern="1200" smtClean="0"/>
            </a:lvl1pPr>
          </a:lstStyle>
          <a:p>
            <a:pPr defTabSz="1218750">
              <a:buClrTx/>
            </a:pPr>
            <a:r>
              <a:rPr dirty="0">
                <a:solidFill>
                  <a:srgbClr val="505050">
                    <a:lumMod val="60000"/>
                    <a:lumOff val="40000"/>
                  </a:srgbClr>
                </a:solidFill>
              </a:rPr>
              <a:t>GLRWeek2021.gradelevelreading.net  /  #</a:t>
            </a:r>
            <a:r>
              <a:rPr dirty="0" err="1">
                <a:solidFill>
                  <a:srgbClr val="505050">
                    <a:lumMod val="60000"/>
                    <a:lumOff val="40000"/>
                  </a:srgbClr>
                </a:solidFill>
              </a:rPr>
              <a:t>GLRKeepers</a:t>
            </a:r>
            <a:endParaRPr dirty="0">
              <a:solidFill>
                <a:srgbClr val="505050">
                  <a:lumMod val="60000"/>
                  <a:lumOff val="40000"/>
                </a:srgbClr>
              </a:solidFill>
            </a:endParaRPr>
          </a:p>
        </p:txBody>
      </p:sp>
    </p:spTree>
    <p:extLst>
      <p:ext uri="{BB962C8B-B14F-4D97-AF65-F5344CB8AC3E}">
        <p14:creationId xmlns:p14="http://schemas.microsoft.com/office/powerpoint/2010/main" val="10131379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2" y="1"/>
            <a:ext cx="9153676" cy="164916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78931" y="2466449"/>
            <a:ext cx="5256596" cy="639763"/>
          </a:xfrm>
          <a:prstGeom prst="rect">
            <a:avLst/>
          </a:prstGeom>
        </p:spPr>
        <p:txBody>
          <a:bodyPr anchor="b">
            <a:normAutofit/>
          </a:bodyPr>
          <a:lstStyle>
            <a:lvl1pPr marL="0" indent="0">
              <a:buNone/>
              <a:defRPr sz="2667" b="1"/>
            </a:lvl1pPr>
            <a:lvl2pPr marL="609363" indent="0">
              <a:buNone/>
              <a:defRPr sz="2667" b="1"/>
            </a:lvl2pPr>
            <a:lvl3pPr marL="1218750" indent="0">
              <a:buNone/>
              <a:defRPr sz="2400" b="1"/>
            </a:lvl3pPr>
            <a:lvl4pPr marL="1828120" indent="0">
              <a:buNone/>
              <a:defRPr sz="2133" b="1"/>
            </a:lvl4pPr>
            <a:lvl5pPr marL="2437498" indent="0">
              <a:buNone/>
              <a:defRPr sz="2133" b="1"/>
            </a:lvl5pPr>
            <a:lvl6pPr marL="3046860" indent="0">
              <a:buNone/>
              <a:defRPr sz="2133" b="1"/>
            </a:lvl6pPr>
            <a:lvl7pPr marL="3656223" indent="0">
              <a:buNone/>
              <a:defRPr sz="2133" b="1"/>
            </a:lvl7pPr>
            <a:lvl8pPr marL="4265600" indent="0">
              <a:buNone/>
              <a:defRPr sz="2133" b="1"/>
            </a:lvl8pPr>
            <a:lvl9pPr marL="4874971"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778929" y="3132667"/>
            <a:ext cx="5268691" cy="2993496"/>
          </a:xfrm>
          <a:prstGeom prst="rect">
            <a:avLst/>
          </a:prstGeo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53845" y="2466449"/>
            <a:ext cx="5248731" cy="639763"/>
          </a:xfrm>
          <a:prstGeom prst="rect">
            <a:avLst/>
          </a:prstGeom>
        </p:spPr>
        <p:txBody>
          <a:bodyPr anchor="b">
            <a:normAutofit/>
          </a:bodyPr>
          <a:lstStyle>
            <a:lvl1pPr marL="0" indent="0">
              <a:buNone/>
              <a:defRPr sz="2667" b="1"/>
            </a:lvl1pPr>
            <a:lvl2pPr marL="609363" indent="0">
              <a:buNone/>
              <a:defRPr sz="2667" b="1"/>
            </a:lvl2pPr>
            <a:lvl3pPr marL="1218750" indent="0">
              <a:buNone/>
              <a:defRPr sz="2400" b="1"/>
            </a:lvl3pPr>
            <a:lvl4pPr marL="1828120" indent="0">
              <a:buNone/>
              <a:defRPr sz="2133" b="1"/>
            </a:lvl4pPr>
            <a:lvl5pPr marL="2437498" indent="0">
              <a:buNone/>
              <a:defRPr sz="2133" b="1"/>
            </a:lvl5pPr>
            <a:lvl6pPr marL="3046860" indent="0">
              <a:buNone/>
              <a:defRPr sz="2133" b="1"/>
            </a:lvl6pPr>
            <a:lvl7pPr marL="3656223" indent="0">
              <a:buNone/>
              <a:defRPr sz="2133" b="1"/>
            </a:lvl7pPr>
            <a:lvl8pPr marL="4265600" indent="0">
              <a:buNone/>
              <a:defRPr sz="2133" b="1"/>
            </a:lvl8pPr>
            <a:lvl9pPr marL="4874971"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253848" y="3132667"/>
            <a:ext cx="5236637" cy="2993496"/>
          </a:xfrm>
          <a:prstGeom prst="rect">
            <a:avLst/>
          </a:prstGeo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C584E3A1-B994-4B49-A119-057A75EFA18A}" type="slidenum">
              <a:rPr lang="en-US" smtClean="0">
                <a:solidFill>
                  <a:prstClr val="black">
                    <a:tint val="75000"/>
                  </a:prstClr>
                </a:solidFill>
              </a:rPr>
              <a:pPr/>
              <a:t>‹#›</a:t>
            </a:fld>
            <a:endParaRPr lang="en-US" dirty="0">
              <a:solidFill>
                <a:prstClr val="black">
                  <a:tint val="75000"/>
                </a:prstClr>
              </a:solidFill>
            </a:endParaRPr>
          </a:p>
        </p:txBody>
      </p:sp>
      <p:sp>
        <p:nvSpPr>
          <p:cNvPr id="10" name="Footer Placeholder 4">
            <a:extLst>
              <a:ext uri="{FF2B5EF4-FFF2-40B4-BE49-F238E27FC236}">
                <a16:creationId xmlns:a16="http://schemas.microsoft.com/office/drawing/2014/main" xmlns="" id="{EC00CCDE-BC93-B042-819B-8FFF180353CE}"/>
              </a:ext>
            </a:extLst>
          </p:cNvPr>
          <p:cNvSpPr>
            <a:spLocks noGrp="1"/>
          </p:cNvSpPr>
          <p:nvPr>
            <p:ph type="ftr" sz="quarter" idx="13"/>
          </p:nvPr>
        </p:nvSpPr>
        <p:spPr>
          <a:xfrm>
            <a:off x="1826202" y="6348111"/>
            <a:ext cx="9148032" cy="365125"/>
          </a:xfrm>
          <a:prstGeom prst="rect">
            <a:avLst/>
          </a:prstGeom>
        </p:spPr>
        <p:txBody>
          <a:bodyPr vert="horz" lIns="91412" tIns="45706" rIns="91412" bIns="45706" rtlCol="0" anchor="ctr"/>
          <a:lstStyle>
            <a:lvl1pPr algn="r">
              <a:defRPr lang="en-US" kern="1200" smtClean="0"/>
            </a:lvl1pPr>
          </a:lstStyle>
          <a:p>
            <a:pPr defTabSz="1218750">
              <a:buClrTx/>
            </a:pPr>
            <a:r>
              <a:rPr dirty="0">
                <a:solidFill>
                  <a:srgbClr val="505050">
                    <a:lumMod val="60000"/>
                    <a:lumOff val="40000"/>
                  </a:srgbClr>
                </a:solidFill>
              </a:rPr>
              <a:t>GLRWeek2021.gradelevelreading.net  /  #</a:t>
            </a:r>
            <a:r>
              <a:rPr dirty="0" err="1">
                <a:solidFill>
                  <a:srgbClr val="505050">
                    <a:lumMod val="60000"/>
                    <a:lumOff val="40000"/>
                  </a:srgbClr>
                </a:solidFill>
              </a:rPr>
              <a:t>GLRKeepers</a:t>
            </a:r>
            <a:endParaRPr dirty="0">
              <a:solidFill>
                <a:srgbClr val="505050">
                  <a:lumMod val="60000"/>
                  <a:lumOff val="40000"/>
                </a:srgbClr>
              </a:solidFill>
            </a:endParaRPr>
          </a:p>
        </p:txBody>
      </p:sp>
    </p:spTree>
    <p:extLst>
      <p:ext uri="{BB962C8B-B14F-4D97-AF65-F5344CB8AC3E}">
        <p14:creationId xmlns:p14="http://schemas.microsoft.com/office/powerpoint/2010/main" val="10228423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8802" y="1"/>
            <a:ext cx="9153676" cy="1649160"/>
          </a:xfrm>
          <a:prstGeom prst="rect">
            <a:avLst/>
          </a:prstGeo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C584E3A1-B994-4B49-A119-057A75EFA18A}"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4">
            <a:extLst>
              <a:ext uri="{FF2B5EF4-FFF2-40B4-BE49-F238E27FC236}">
                <a16:creationId xmlns:a16="http://schemas.microsoft.com/office/drawing/2014/main" xmlns="" id="{01D0D45C-4050-D942-AF1E-288A50A3D872}"/>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algn="r">
              <a:defRPr lang="en-US" kern="1200" smtClean="0"/>
            </a:lvl1pPr>
          </a:lstStyle>
          <a:p>
            <a:pPr defTabSz="1218750">
              <a:buClrTx/>
            </a:pPr>
            <a:r>
              <a:rPr dirty="0">
                <a:solidFill>
                  <a:srgbClr val="505050">
                    <a:lumMod val="60000"/>
                    <a:lumOff val="40000"/>
                  </a:srgbClr>
                </a:solidFill>
              </a:rPr>
              <a:t>GLRWeek2021.gradelevelreading.net  /  #</a:t>
            </a:r>
            <a:r>
              <a:rPr dirty="0" err="1">
                <a:solidFill>
                  <a:srgbClr val="505050">
                    <a:lumMod val="60000"/>
                    <a:lumOff val="40000"/>
                  </a:srgbClr>
                </a:solidFill>
              </a:rPr>
              <a:t>GLRKeepers</a:t>
            </a:r>
            <a:endParaRPr dirty="0">
              <a:solidFill>
                <a:srgbClr val="505050">
                  <a:lumMod val="60000"/>
                  <a:lumOff val="40000"/>
                </a:srgbClr>
              </a:solidFill>
            </a:endParaRPr>
          </a:p>
        </p:txBody>
      </p:sp>
    </p:spTree>
    <p:extLst>
      <p:ext uri="{BB962C8B-B14F-4D97-AF65-F5344CB8AC3E}">
        <p14:creationId xmlns:p14="http://schemas.microsoft.com/office/powerpoint/2010/main" val="31969147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84E3A1-B994-4B49-A119-057A75EFA18A}" type="slidenum">
              <a:rPr lang="en-US" smtClean="0">
                <a:solidFill>
                  <a:prstClr val="black">
                    <a:tint val="75000"/>
                  </a:prstClr>
                </a:solidFill>
              </a:rPr>
              <a:pPr/>
              <a:t>‹#›</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4B22CAE-94AA-7E4C-ABB4-28D3EA4E65C3}"/>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algn="r">
              <a:defRPr lang="en-US" kern="1200" smtClean="0"/>
            </a:lvl1pPr>
          </a:lstStyle>
          <a:p>
            <a:pPr defTabSz="1218750">
              <a:buClrTx/>
            </a:pPr>
            <a:r>
              <a:rPr dirty="0">
                <a:solidFill>
                  <a:srgbClr val="505050">
                    <a:lumMod val="60000"/>
                    <a:lumOff val="40000"/>
                  </a:srgbClr>
                </a:solidFill>
              </a:rPr>
              <a:t>GLRWeek2021.gradelevelreading.net  /  #</a:t>
            </a:r>
            <a:r>
              <a:rPr dirty="0" err="1">
                <a:solidFill>
                  <a:srgbClr val="505050">
                    <a:lumMod val="60000"/>
                    <a:lumOff val="40000"/>
                  </a:srgbClr>
                </a:solidFill>
              </a:rPr>
              <a:t>GLRKeepers</a:t>
            </a:r>
            <a:endParaRPr dirty="0">
              <a:solidFill>
                <a:srgbClr val="505050">
                  <a:lumMod val="60000"/>
                  <a:lumOff val="40000"/>
                </a:srgbClr>
              </a:solidFill>
            </a:endParaRPr>
          </a:p>
        </p:txBody>
      </p:sp>
    </p:spTree>
    <p:extLst>
      <p:ext uri="{BB962C8B-B14F-4D97-AF65-F5344CB8AC3E}">
        <p14:creationId xmlns:p14="http://schemas.microsoft.com/office/powerpoint/2010/main" val="40627926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3" y="609601"/>
            <a:ext cx="9022644" cy="1162051"/>
          </a:xfrm>
          <a:prstGeom prst="rect">
            <a:avLst/>
          </a:prstGeom>
        </p:spPr>
        <p:txBody>
          <a:bodyPr anchor="ctr" anchorCtr="0"/>
          <a:lstStyle>
            <a:lvl1pPr algn="l">
              <a:defRPr sz="3200" b="0">
                <a:solidFill>
                  <a:srgbClr val="333274"/>
                </a:solidFill>
              </a:defRPr>
            </a:lvl1pPr>
          </a:lstStyle>
          <a:p>
            <a:r>
              <a:rPr lang="en-US" dirty="0"/>
              <a:t>Click to edit Master title style</a:t>
            </a:r>
          </a:p>
        </p:txBody>
      </p:sp>
      <p:sp>
        <p:nvSpPr>
          <p:cNvPr id="3" name="Content Placeholder 2"/>
          <p:cNvSpPr>
            <a:spLocks noGrp="1"/>
          </p:cNvSpPr>
          <p:nvPr>
            <p:ph idx="1"/>
          </p:nvPr>
        </p:nvSpPr>
        <p:spPr>
          <a:xfrm>
            <a:off x="5994416" y="2384777"/>
            <a:ext cx="5603689" cy="3810000"/>
          </a:xfrm>
          <a:prstGeom prst="rect">
            <a:avLst/>
          </a:prstGeom>
        </p:spPr>
        <p:txBody>
          <a:bodyPr/>
          <a:lstStyle>
            <a:lvl1pPr>
              <a:defRPr sz="3200"/>
            </a:lvl1pPr>
            <a:lvl2pPr>
              <a:defRPr sz="2667"/>
            </a:lvl2pPr>
            <a:lvl3pPr>
              <a:defRPr sz="2400"/>
            </a:lvl3pPr>
            <a:lvl4pPr>
              <a:defRPr sz="2133"/>
            </a:lvl4pPr>
            <a:lvl5pPr>
              <a:defRPr sz="18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837267" y="2370686"/>
            <a:ext cx="4011084" cy="3824111"/>
          </a:xfrm>
          <a:prstGeom prst="rect">
            <a:avLst/>
          </a:prstGeom>
        </p:spPr>
        <p:txBody>
          <a:bodyPr/>
          <a:lstStyle>
            <a:lvl1pPr marL="0" indent="0">
              <a:buNone/>
              <a:defRPr sz="1867"/>
            </a:lvl1pPr>
            <a:lvl2pPr marL="609363" indent="0">
              <a:buNone/>
              <a:defRPr sz="1600"/>
            </a:lvl2pPr>
            <a:lvl3pPr marL="1218750" indent="0">
              <a:buNone/>
              <a:defRPr sz="1333"/>
            </a:lvl3pPr>
            <a:lvl4pPr marL="1828120" indent="0">
              <a:buNone/>
              <a:defRPr sz="1200"/>
            </a:lvl4pPr>
            <a:lvl5pPr marL="2437498" indent="0">
              <a:buNone/>
              <a:defRPr sz="1200"/>
            </a:lvl5pPr>
            <a:lvl6pPr marL="3046860" indent="0">
              <a:buNone/>
              <a:defRPr sz="1200"/>
            </a:lvl6pPr>
            <a:lvl7pPr marL="3656223" indent="0">
              <a:buNone/>
              <a:defRPr sz="1200"/>
            </a:lvl7pPr>
            <a:lvl8pPr marL="4265600" indent="0">
              <a:buNone/>
              <a:defRPr sz="1200"/>
            </a:lvl8pPr>
            <a:lvl9pPr marL="4874971" indent="0">
              <a:buNone/>
              <a:defRPr sz="12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C584E3A1-B994-4B49-A119-057A75EFA18A}"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4">
            <a:extLst>
              <a:ext uri="{FF2B5EF4-FFF2-40B4-BE49-F238E27FC236}">
                <a16:creationId xmlns:a16="http://schemas.microsoft.com/office/drawing/2014/main" xmlns="" id="{FAE80FB2-5287-5342-8148-6A9FA76610F3}"/>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algn="r">
              <a:defRPr lang="en-US" kern="1200" smtClean="0"/>
            </a:lvl1pPr>
          </a:lstStyle>
          <a:p>
            <a:pPr defTabSz="1218750">
              <a:buClrTx/>
            </a:pPr>
            <a:r>
              <a:rPr dirty="0">
                <a:solidFill>
                  <a:srgbClr val="505050">
                    <a:lumMod val="60000"/>
                    <a:lumOff val="40000"/>
                  </a:srgbClr>
                </a:solidFill>
              </a:rPr>
              <a:t>GLRWeek2021.gradelevelreading.net  /  #</a:t>
            </a:r>
            <a:r>
              <a:rPr dirty="0" err="1">
                <a:solidFill>
                  <a:srgbClr val="505050">
                    <a:lumMod val="60000"/>
                    <a:lumOff val="40000"/>
                  </a:srgbClr>
                </a:solidFill>
              </a:rPr>
              <a:t>GLRKeepers</a:t>
            </a:r>
            <a:endParaRPr dirty="0">
              <a:solidFill>
                <a:srgbClr val="505050">
                  <a:lumMod val="60000"/>
                  <a:lumOff val="40000"/>
                </a:srgbClr>
              </a:solidFill>
            </a:endParaRPr>
          </a:p>
        </p:txBody>
      </p:sp>
    </p:spTree>
    <p:extLst>
      <p:ext uri="{BB962C8B-B14F-4D97-AF65-F5344CB8AC3E}">
        <p14:creationId xmlns:p14="http://schemas.microsoft.com/office/powerpoint/2010/main" val="12963361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9401" y="5150557"/>
            <a:ext cx="7315200" cy="414331"/>
          </a:xfrm>
          <a:prstGeom prst="rect">
            <a:avLst/>
          </a:prstGeom>
        </p:spPr>
        <p:txBody>
          <a:bodyPr anchor="b"/>
          <a:lstStyle>
            <a:lvl1pPr algn="l">
              <a:defRPr sz="2667" b="1">
                <a:solidFill>
                  <a:schemeClr val="accent6"/>
                </a:solidFill>
              </a:defRPr>
            </a:lvl1pPr>
          </a:lstStyle>
          <a:p>
            <a:r>
              <a:rPr lang="en-US" dirty="0"/>
              <a:t>Click to edit Master title style</a:t>
            </a:r>
          </a:p>
        </p:txBody>
      </p:sp>
      <p:sp>
        <p:nvSpPr>
          <p:cNvPr id="3" name="Picture Placeholder 2"/>
          <p:cNvSpPr>
            <a:spLocks noGrp="1"/>
          </p:cNvSpPr>
          <p:nvPr>
            <p:ph type="pic" idx="1"/>
          </p:nvPr>
        </p:nvSpPr>
        <p:spPr>
          <a:xfrm>
            <a:off x="1811179" y="2235554"/>
            <a:ext cx="7315200" cy="2900891"/>
          </a:xfrm>
          <a:prstGeom prst="rect">
            <a:avLst/>
          </a:prstGeom>
        </p:spPr>
        <p:txBody>
          <a:bodyPr/>
          <a:lstStyle>
            <a:lvl1pPr marL="0" indent="0">
              <a:buNone/>
              <a:defRPr sz="4267"/>
            </a:lvl1pPr>
            <a:lvl2pPr marL="609363" indent="0">
              <a:buNone/>
              <a:defRPr sz="3733"/>
            </a:lvl2pPr>
            <a:lvl3pPr marL="1218750" indent="0">
              <a:buNone/>
              <a:defRPr sz="3200"/>
            </a:lvl3pPr>
            <a:lvl4pPr marL="1828120" indent="0">
              <a:buNone/>
              <a:defRPr sz="2667"/>
            </a:lvl4pPr>
            <a:lvl5pPr marL="2437498" indent="0">
              <a:buNone/>
              <a:defRPr sz="2667"/>
            </a:lvl5pPr>
            <a:lvl6pPr marL="3046860" indent="0">
              <a:buNone/>
              <a:defRPr sz="2667"/>
            </a:lvl6pPr>
            <a:lvl7pPr marL="3656223" indent="0">
              <a:buNone/>
              <a:defRPr sz="2667"/>
            </a:lvl7pPr>
            <a:lvl8pPr marL="4265600" indent="0">
              <a:buNone/>
              <a:defRPr sz="2667"/>
            </a:lvl8pPr>
            <a:lvl9pPr marL="4874971" indent="0">
              <a:buNone/>
              <a:defRPr sz="2667"/>
            </a:lvl9pPr>
          </a:lstStyle>
          <a:p>
            <a:endParaRPr lang="en-US" dirty="0"/>
          </a:p>
        </p:txBody>
      </p:sp>
      <p:sp>
        <p:nvSpPr>
          <p:cNvPr id="4" name="Text Placeholder 3"/>
          <p:cNvSpPr>
            <a:spLocks noGrp="1"/>
          </p:cNvSpPr>
          <p:nvPr>
            <p:ph type="body" sz="half" idx="2"/>
          </p:nvPr>
        </p:nvSpPr>
        <p:spPr>
          <a:xfrm>
            <a:off x="1839401" y="5564906"/>
            <a:ext cx="7315200" cy="804863"/>
          </a:xfrm>
          <a:prstGeom prst="rect">
            <a:avLst/>
          </a:prstGeom>
        </p:spPr>
        <p:txBody>
          <a:bodyPr/>
          <a:lstStyle>
            <a:lvl1pPr marL="0" indent="0">
              <a:buNone/>
              <a:defRPr sz="1867"/>
            </a:lvl1pPr>
            <a:lvl2pPr marL="609363" indent="0">
              <a:buNone/>
              <a:defRPr sz="1600"/>
            </a:lvl2pPr>
            <a:lvl3pPr marL="1218750" indent="0">
              <a:buNone/>
              <a:defRPr sz="1333"/>
            </a:lvl3pPr>
            <a:lvl4pPr marL="1828120" indent="0">
              <a:buNone/>
              <a:defRPr sz="1200"/>
            </a:lvl4pPr>
            <a:lvl5pPr marL="2437498" indent="0">
              <a:buNone/>
              <a:defRPr sz="1200"/>
            </a:lvl5pPr>
            <a:lvl6pPr marL="3046860" indent="0">
              <a:buNone/>
              <a:defRPr sz="1200"/>
            </a:lvl6pPr>
            <a:lvl7pPr marL="3656223" indent="0">
              <a:buNone/>
              <a:defRPr sz="1200"/>
            </a:lvl7pPr>
            <a:lvl8pPr marL="4265600" indent="0">
              <a:buNone/>
              <a:defRPr sz="1200"/>
            </a:lvl8pPr>
            <a:lvl9pPr marL="4874971" indent="0">
              <a:buNone/>
              <a:defRPr sz="12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C584E3A1-B994-4B49-A119-057A75EFA18A}"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4">
            <a:extLst>
              <a:ext uri="{FF2B5EF4-FFF2-40B4-BE49-F238E27FC236}">
                <a16:creationId xmlns:a16="http://schemas.microsoft.com/office/drawing/2014/main" xmlns="" id="{A04C5FCE-DEF7-B346-B1A4-2696D58EC2CF}"/>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algn="r">
              <a:defRPr lang="en-US" kern="1200" smtClean="0"/>
            </a:lvl1pPr>
          </a:lstStyle>
          <a:p>
            <a:pPr defTabSz="1218750">
              <a:buClrTx/>
            </a:pPr>
            <a:r>
              <a:rPr dirty="0">
                <a:solidFill>
                  <a:srgbClr val="505050">
                    <a:lumMod val="60000"/>
                    <a:lumOff val="40000"/>
                  </a:srgbClr>
                </a:solidFill>
              </a:rPr>
              <a:t>GLRWeek2021.gradelevelreading.net  /  #</a:t>
            </a:r>
            <a:r>
              <a:rPr dirty="0" err="1">
                <a:solidFill>
                  <a:srgbClr val="505050">
                    <a:lumMod val="60000"/>
                    <a:lumOff val="40000"/>
                  </a:srgbClr>
                </a:solidFill>
              </a:rPr>
              <a:t>GLRKeepers</a:t>
            </a:r>
            <a:endParaRPr dirty="0">
              <a:solidFill>
                <a:srgbClr val="505050">
                  <a:lumMod val="60000"/>
                  <a:lumOff val="40000"/>
                </a:srgbClr>
              </a:solidFill>
            </a:endParaRPr>
          </a:p>
        </p:txBody>
      </p:sp>
    </p:spTree>
    <p:extLst>
      <p:ext uri="{BB962C8B-B14F-4D97-AF65-F5344CB8AC3E}">
        <p14:creationId xmlns:p14="http://schemas.microsoft.com/office/powerpoint/2010/main" val="199227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9401" y="5150557"/>
            <a:ext cx="7315200" cy="414331"/>
          </a:xfrm>
          <a:prstGeom prst="rect">
            <a:avLst/>
          </a:prstGeom>
        </p:spPr>
        <p:txBody>
          <a:bodyPr anchor="b"/>
          <a:lstStyle>
            <a:lvl1pPr algn="l">
              <a:defRPr sz="2667" b="1">
                <a:solidFill>
                  <a:schemeClr val="accent6"/>
                </a:solidFill>
              </a:defRPr>
            </a:lvl1pPr>
          </a:lstStyle>
          <a:p>
            <a:r>
              <a:rPr lang="en-US" dirty="0"/>
              <a:t>Click to edit Master title style</a:t>
            </a:r>
          </a:p>
        </p:txBody>
      </p:sp>
      <p:sp>
        <p:nvSpPr>
          <p:cNvPr id="3" name="Picture Placeholder 2"/>
          <p:cNvSpPr>
            <a:spLocks noGrp="1"/>
          </p:cNvSpPr>
          <p:nvPr>
            <p:ph type="pic" idx="1"/>
          </p:nvPr>
        </p:nvSpPr>
        <p:spPr>
          <a:xfrm>
            <a:off x="1811179" y="2235554"/>
            <a:ext cx="7315200" cy="2900891"/>
          </a:xfrm>
          <a:prstGeom prst="rect">
            <a:avLst/>
          </a:prstGeom>
        </p:spPr>
        <p:txBody>
          <a:bodyPr/>
          <a:lstStyle>
            <a:lvl1pPr marL="0" indent="0">
              <a:buNone/>
              <a:defRPr sz="4267"/>
            </a:lvl1pPr>
            <a:lvl2pPr marL="609363" indent="0">
              <a:buNone/>
              <a:defRPr sz="3733"/>
            </a:lvl2pPr>
            <a:lvl3pPr marL="1218750" indent="0">
              <a:buNone/>
              <a:defRPr sz="3200"/>
            </a:lvl3pPr>
            <a:lvl4pPr marL="1828120" indent="0">
              <a:buNone/>
              <a:defRPr sz="2667"/>
            </a:lvl4pPr>
            <a:lvl5pPr marL="2437498" indent="0">
              <a:buNone/>
              <a:defRPr sz="2667"/>
            </a:lvl5pPr>
            <a:lvl6pPr marL="3046860" indent="0">
              <a:buNone/>
              <a:defRPr sz="2667"/>
            </a:lvl6pPr>
            <a:lvl7pPr marL="3656223" indent="0">
              <a:buNone/>
              <a:defRPr sz="2667"/>
            </a:lvl7pPr>
            <a:lvl8pPr marL="4265600" indent="0">
              <a:buNone/>
              <a:defRPr sz="2667"/>
            </a:lvl8pPr>
            <a:lvl9pPr marL="4874971" indent="0">
              <a:buNone/>
              <a:defRPr sz="2667"/>
            </a:lvl9pPr>
          </a:lstStyle>
          <a:p>
            <a:endParaRPr lang="en-US" dirty="0"/>
          </a:p>
        </p:txBody>
      </p:sp>
      <p:sp>
        <p:nvSpPr>
          <p:cNvPr id="4" name="Text Placeholder 3"/>
          <p:cNvSpPr>
            <a:spLocks noGrp="1"/>
          </p:cNvSpPr>
          <p:nvPr>
            <p:ph type="body" sz="half" idx="2"/>
          </p:nvPr>
        </p:nvSpPr>
        <p:spPr>
          <a:xfrm>
            <a:off x="1839401" y="5564906"/>
            <a:ext cx="7315200" cy="804863"/>
          </a:xfrm>
          <a:prstGeom prst="rect">
            <a:avLst/>
          </a:prstGeom>
        </p:spPr>
        <p:txBody>
          <a:bodyPr/>
          <a:lstStyle>
            <a:lvl1pPr marL="0" indent="0">
              <a:buNone/>
              <a:defRPr sz="1867"/>
            </a:lvl1pPr>
            <a:lvl2pPr marL="609363" indent="0">
              <a:buNone/>
              <a:defRPr sz="1600"/>
            </a:lvl2pPr>
            <a:lvl3pPr marL="1218750" indent="0">
              <a:buNone/>
              <a:defRPr sz="1333"/>
            </a:lvl3pPr>
            <a:lvl4pPr marL="1828120" indent="0">
              <a:buNone/>
              <a:defRPr sz="1200"/>
            </a:lvl4pPr>
            <a:lvl5pPr marL="2437498" indent="0">
              <a:buNone/>
              <a:defRPr sz="1200"/>
            </a:lvl5pPr>
            <a:lvl6pPr marL="3046860" indent="0">
              <a:buNone/>
              <a:defRPr sz="1200"/>
            </a:lvl6pPr>
            <a:lvl7pPr marL="3656223" indent="0">
              <a:buNone/>
              <a:defRPr sz="1200"/>
            </a:lvl7pPr>
            <a:lvl8pPr marL="4265600" indent="0">
              <a:buNone/>
              <a:defRPr sz="1200"/>
            </a:lvl8pPr>
            <a:lvl9pPr marL="4874971" indent="0">
              <a:buNone/>
              <a:defRPr sz="12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8" name="Footer Placeholder 4">
            <a:extLst>
              <a:ext uri="{FF2B5EF4-FFF2-40B4-BE49-F238E27FC236}">
                <a16:creationId xmlns="" xmlns:a16="http://schemas.microsoft.com/office/drawing/2014/main" id="{A04C5FCE-DEF7-B346-B1A4-2696D58EC2CF}"/>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algn="r">
              <a:defRPr sz="1400" baseline="0">
                <a:solidFill>
                  <a:schemeClr val="bg2">
                    <a:lumMod val="60000"/>
                    <a:lumOff val="40000"/>
                  </a:schemeClr>
                </a:solidFill>
              </a:defRPr>
            </a:lvl1pPr>
          </a:lstStyle>
          <a:p>
            <a:pPr defTabSz="1218750">
              <a:buClrTx/>
            </a:pPr>
            <a:r>
              <a:rPr lang="en-US" kern="1200" dirty="0">
                <a:ea typeface="+mn-ea"/>
                <a:cs typeface="+mn-cs"/>
              </a:rPr>
              <a:t>GLRWeek2021.gradelevelreading.net  /  #</a:t>
            </a:r>
            <a:r>
              <a:rPr lang="en-US" kern="1200" dirty="0" err="1">
                <a:ea typeface="+mn-ea"/>
                <a:cs typeface="+mn-cs"/>
              </a:rPr>
              <a:t>GLRKeepers</a:t>
            </a:r>
            <a:r>
              <a:rPr lang="en-US" kern="1200" dirty="0">
                <a:ea typeface="+mn-ea"/>
                <a:cs typeface="+mn-cs"/>
              </a:rPr>
              <a:t>  /  #</a:t>
            </a:r>
            <a:r>
              <a:rPr lang="en-US" kern="1200" dirty="0" err="1">
                <a:ea typeface="+mn-ea"/>
                <a:cs typeface="+mn-cs"/>
              </a:rPr>
              <a:t>GLReading</a:t>
            </a:r>
            <a:endParaRPr lang="en-US" kern="1200" dirty="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2"/>
          <p:cNvSpPr>
            <a:spLocks noGrp="1"/>
          </p:cNvSpPr>
          <p:nvPr>
            <p:ph type="pic" idx="2"/>
          </p:nvPr>
        </p:nvSpPr>
        <p:spPr>
          <a:xfrm>
            <a:off x="0" y="0"/>
            <a:ext cx="12192000" cy="4820374"/>
          </a:xfrm>
          <a:prstGeom prst="rect">
            <a:avLst/>
          </a:prstGeom>
          <a:solidFill>
            <a:srgbClr val="CCCCCC"/>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subTitle" idx="1"/>
          </p:nvPr>
        </p:nvSpPr>
        <p:spPr>
          <a:xfrm>
            <a:off x="1765300" y="5353775"/>
            <a:ext cx="6764747" cy="610323"/>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3600"/>
              <a:buNone/>
              <a:defRPr sz="3600" b="1"/>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body" idx="3"/>
          </p:nvPr>
        </p:nvSpPr>
        <p:spPr>
          <a:xfrm>
            <a:off x="1765831" y="6052998"/>
            <a:ext cx="6764216" cy="4896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932947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theme" Target="../theme/theme2.xml"/><Relationship Id="rId7" Type="http://schemas.openxmlformats.org/officeDocument/2006/relationships/image" Target="../media/image2.jpeg"/><Relationship Id="rId8" Type="http://schemas.openxmlformats.org/officeDocument/2006/relationships/image" Target="../media/image3.jpe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theme" Target="../theme/theme3.xml"/><Relationship Id="rId11" Type="http://schemas.openxmlformats.org/officeDocument/2006/relationships/image" Target="../media/image6.jpe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theme" Target="../theme/theme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4.xml"/><Relationship Id="rId20" Type="http://schemas.openxmlformats.org/officeDocument/2006/relationships/image" Target="../media/image10.png"/><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slideLayout" Target="../slideLayouts/slideLayout49.xml"/><Relationship Id="rId15" Type="http://schemas.openxmlformats.org/officeDocument/2006/relationships/slideLayout" Target="../slideLayouts/slideLayout50.xml"/><Relationship Id="rId16" Type="http://schemas.openxmlformats.org/officeDocument/2006/relationships/slideLayout" Target="../slideLayouts/slideLayout51.xml"/><Relationship Id="rId17" Type="http://schemas.openxmlformats.org/officeDocument/2006/relationships/slideLayout" Target="../slideLayouts/slideLayout52.xml"/><Relationship Id="rId18" Type="http://schemas.openxmlformats.org/officeDocument/2006/relationships/slideLayout" Target="../slideLayouts/slideLayout53.xml"/><Relationship Id="rId19"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4.xml"/><Relationship Id="rId12" Type="http://schemas.openxmlformats.org/officeDocument/2006/relationships/theme" Target="../theme/theme6.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9" Type="http://schemas.openxmlformats.org/officeDocument/2006/relationships/slideLayout" Target="../slideLayouts/slideLayout62.xml"/><Relationship Id="rId10"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theme" Target="../theme/theme7.xml"/><Relationship Id="rId7" Type="http://schemas.openxmlformats.org/officeDocument/2006/relationships/image" Target="../media/image15.png"/><Relationship Id="rId1" Type="http://schemas.openxmlformats.org/officeDocument/2006/relationships/slideLayout" Target="../slideLayouts/slideLayout65.xml"/><Relationship Id="rId2"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theme" Target="../theme/theme8.xml"/><Relationship Id="rId10" Type="http://schemas.openxmlformats.org/officeDocument/2006/relationships/image" Target="../media/image1.emf"/><Relationship Id="rId1" Type="http://schemas.openxmlformats.org/officeDocument/2006/relationships/slideLayout" Target="../slideLayouts/slideLayout70.xml"/><Relationship Id="rId2"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orangebar.pdf">
            <a:extLst>
              <a:ext uri="{FF2B5EF4-FFF2-40B4-BE49-F238E27FC236}">
                <a16:creationId xmlns="" xmlns:a16="http://schemas.microsoft.com/office/drawing/2014/main" id="{CFD96C3E-AAC1-E84B-B4FB-B9458B79CD1D}"/>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0"/>
            <a:ext cx="12188952" cy="6856286"/>
          </a:xfrm>
          <a:prstGeom prst="rect">
            <a:avLst/>
          </a:prstGeom>
        </p:spPr>
      </p:pic>
      <p:sp>
        <p:nvSpPr>
          <p:cNvPr id="5" name="Footer Placeholder 4"/>
          <p:cNvSpPr>
            <a:spLocks noGrp="1"/>
          </p:cNvSpPr>
          <p:nvPr>
            <p:ph type="ftr" sz="quarter" idx="3"/>
          </p:nvPr>
        </p:nvSpPr>
        <p:spPr>
          <a:xfrm>
            <a:off x="1834443" y="6356352"/>
            <a:ext cx="9148032" cy="365125"/>
          </a:xfrm>
          <a:prstGeom prst="rect">
            <a:avLst/>
          </a:prstGeom>
        </p:spPr>
        <p:txBody>
          <a:bodyPr vert="horz" lIns="91412" tIns="45706" rIns="91412" bIns="45706" rtlCol="0" anchor="ctr"/>
          <a:lstStyle>
            <a:lvl1pPr algn="r">
              <a:defRPr sz="1400" baseline="0">
                <a:solidFill>
                  <a:schemeClr val="bg2">
                    <a:lumMod val="60000"/>
                    <a:lumOff val="40000"/>
                  </a:schemeClr>
                </a:solidFill>
              </a:defRPr>
            </a:lvl1pPr>
          </a:lstStyle>
          <a:p>
            <a:pPr defTabSz="1218750">
              <a:buClrTx/>
            </a:pPr>
            <a:r>
              <a:rPr lang="en-US" kern="1200" dirty="0">
                <a:ea typeface="+mn-ea"/>
                <a:cs typeface="+mn-cs"/>
              </a:rPr>
              <a:t>GLRWeek2021.gradelevelreading.net  /  #</a:t>
            </a:r>
            <a:r>
              <a:rPr lang="en-US" kern="1200" dirty="0" err="1">
                <a:ea typeface="+mn-ea"/>
                <a:cs typeface="+mn-cs"/>
              </a:rPr>
              <a:t>GLRKeepers</a:t>
            </a:r>
            <a:r>
              <a:rPr lang="en-US" kern="1200" dirty="0">
                <a:ea typeface="+mn-ea"/>
                <a:cs typeface="+mn-cs"/>
              </a:rPr>
              <a:t>  /  #</a:t>
            </a:r>
            <a:r>
              <a:rPr lang="en-US" kern="1200" dirty="0" err="1">
                <a:ea typeface="+mn-ea"/>
                <a:cs typeface="+mn-cs"/>
              </a:rPr>
              <a:t>GLReading</a:t>
            </a:r>
            <a:endParaRPr lang="en-US" kern="1200" dirty="0">
              <a:ea typeface="+mn-ea"/>
              <a:cs typeface="+mn-cs"/>
            </a:endParaRPr>
          </a:p>
        </p:txBody>
      </p:sp>
      <p:sp>
        <p:nvSpPr>
          <p:cNvPr id="6" name="Slide Number Placeholder 5"/>
          <p:cNvSpPr>
            <a:spLocks noGrp="1"/>
          </p:cNvSpPr>
          <p:nvPr>
            <p:ph type="sldNum" sz="quarter" idx="4"/>
          </p:nvPr>
        </p:nvSpPr>
        <p:spPr>
          <a:xfrm>
            <a:off x="10982474" y="6356352"/>
            <a:ext cx="599925" cy="365125"/>
          </a:xfrm>
          <a:prstGeom prst="rect">
            <a:avLst/>
          </a:prstGeom>
        </p:spPr>
        <p:txBody>
          <a:bodyPr vert="horz" lIns="91412" tIns="45706" rIns="91412" bIns="45706" rtlCol="0" anchor="ctr"/>
          <a:lstStyle>
            <a:lvl1pPr algn="r">
              <a:defRPr sz="1200">
                <a:solidFill>
                  <a:schemeClr val="tx1">
                    <a:tint val="75000"/>
                  </a:schemeClr>
                </a:solidFill>
              </a:defRPr>
            </a:lvl1pPr>
          </a:lstStyle>
          <a:p>
            <a:pPr defTabSz="1218750">
              <a:buClrTx/>
            </a:pPr>
            <a:fld id="{C584E3A1-B994-4B49-A119-057A75EFA18A}" type="slidenum">
              <a:rPr lang="en-US" kern="1200" smtClean="0">
                <a:solidFill>
                  <a:prstClr val="black">
                    <a:tint val="75000"/>
                  </a:prstClr>
                </a:solidFill>
                <a:ea typeface="+mn-ea"/>
                <a:cs typeface="+mn-cs"/>
              </a:rPr>
              <a:pPr defTabSz="1218750">
                <a:buClrTx/>
              </a:pPr>
              <a:t>‹#›</a:t>
            </a:fld>
            <a:endParaRPr lang="en-US" kern="1200" dirty="0">
              <a:solidFill>
                <a:prstClr val="black">
                  <a:tint val="75000"/>
                </a:prstClr>
              </a:solidFill>
              <a:ea typeface="+mn-ea"/>
              <a:cs typeface="+mn-cs"/>
            </a:endParaRPr>
          </a:p>
        </p:txBody>
      </p:sp>
      <p:sp>
        <p:nvSpPr>
          <p:cNvPr id="9" name="Title Placeholder 1"/>
          <p:cNvSpPr>
            <a:spLocks noGrp="1"/>
          </p:cNvSpPr>
          <p:nvPr>
            <p:ph type="title"/>
          </p:nvPr>
        </p:nvSpPr>
        <p:spPr>
          <a:xfrm>
            <a:off x="1828802" y="1"/>
            <a:ext cx="9153676" cy="1649160"/>
          </a:xfrm>
          <a:prstGeom prst="rect">
            <a:avLst/>
          </a:prstGeom>
        </p:spPr>
        <p:txBody>
          <a:bodyPr vert="horz" lIns="91412" tIns="45706" rIns="91412" bIns="45706" rtlCol="0" anchor="ctr">
            <a:noAutofit/>
          </a:bodyPr>
          <a:lstStyle/>
          <a:p>
            <a:r>
              <a:rPr lang="en-US" dirty="0"/>
              <a:t>Click to edit Master title style</a:t>
            </a:r>
          </a:p>
        </p:txBody>
      </p:sp>
      <p:sp>
        <p:nvSpPr>
          <p:cNvPr id="10" name="Text Placeholder 2"/>
          <p:cNvSpPr>
            <a:spLocks noGrp="1"/>
          </p:cNvSpPr>
          <p:nvPr>
            <p:ph type="body" idx="1"/>
          </p:nvPr>
        </p:nvSpPr>
        <p:spPr>
          <a:xfrm>
            <a:off x="1834444" y="2316480"/>
            <a:ext cx="9148032" cy="3755496"/>
          </a:xfrm>
          <a:prstGeom prst="rect">
            <a:avLst/>
          </a:prstGeom>
        </p:spPr>
        <p:txBody>
          <a:bodyPr vert="horz" lIns="91412" tIns="45706" rIns="91412" bIns="45706"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647327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90" r:id="rId3"/>
    <p:sldLayoutId id="2147483791" r:id="rId4"/>
    <p:sldLayoutId id="2147483792" r:id="rId5"/>
    <p:sldLayoutId id="2147483793" r:id="rId6"/>
    <p:sldLayoutId id="2147483794" r:id="rId7"/>
    <p:sldLayoutId id="2147483795" r:id="rId8"/>
  </p:sldLayoutIdLst>
  <p:hf hdr="0" dt="0"/>
  <p:txStyles>
    <p:titleStyle>
      <a:lvl1pPr algn="l" defTabSz="1218750" rtl="0" eaLnBrk="1" latinLnBrk="0" hangingPunct="1">
        <a:spcBef>
          <a:spcPct val="0"/>
        </a:spcBef>
        <a:buNone/>
        <a:defRPr sz="3200" kern="1200">
          <a:solidFill>
            <a:schemeClr val="tx2"/>
          </a:solidFill>
          <a:latin typeface="+mj-lt"/>
          <a:ea typeface="+mj-ea"/>
          <a:cs typeface="+mj-cs"/>
        </a:defRPr>
      </a:lvl1pPr>
    </p:titleStyle>
    <p:bodyStyle>
      <a:lvl1pPr marL="341254" indent="-341254" algn="l" defTabSz="1218750" rtl="0" eaLnBrk="1" latinLnBrk="0" hangingPunct="1">
        <a:lnSpc>
          <a:spcPct val="100000"/>
        </a:lnSpc>
        <a:spcBef>
          <a:spcPts val="0"/>
        </a:spcBef>
        <a:buClr>
          <a:schemeClr val="accent2"/>
        </a:buClr>
        <a:buSzPct val="120000"/>
        <a:buFont typeface="Arial" panose="020B0604020202020204" pitchFamily="34" charset="0"/>
        <a:buChar char="•"/>
        <a:defRPr sz="2667" kern="1200">
          <a:solidFill>
            <a:schemeClr val="bg2"/>
          </a:solidFill>
          <a:latin typeface="+mn-lt"/>
          <a:ea typeface="+mn-ea"/>
          <a:cs typeface="+mn-cs"/>
        </a:defRPr>
      </a:lvl1pPr>
      <a:lvl2pPr marL="731250" indent="-341254" algn="l" defTabSz="1218750" rtl="0" eaLnBrk="1" latinLnBrk="0" hangingPunct="1">
        <a:spcBef>
          <a:spcPts val="800"/>
        </a:spcBef>
        <a:buClr>
          <a:schemeClr val="accent2"/>
        </a:buClr>
        <a:buFont typeface="Arial" panose="020B0604020202020204" pitchFamily="34" charset="0"/>
        <a:buChar char="–"/>
        <a:defRPr sz="2400" kern="1200">
          <a:solidFill>
            <a:schemeClr val="bg2"/>
          </a:solidFill>
          <a:latin typeface="+mn-lt"/>
          <a:ea typeface="+mn-ea"/>
          <a:cs typeface="+mn-cs"/>
        </a:defRPr>
      </a:lvl2pPr>
      <a:lvl3pPr marL="1035931" indent="-304680" algn="l" defTabSz="1218750" rtl="0" eaLnBrk="1" latinLnBrk="0" hangingPunct="1">
        <a:spcBef>
          <a:spcPts val="800"/>
        </a:spcBef>
        <a:buClr>
          <a:schemeClr val="accent2"/>
        </a:buClr>
        <a:buFont typeface="Courier New"/>
        <a:buChar char="o"/>
        <a:defRPr sz="2133" kern="1200">
          <a:solidFill>
            <a:schemeClr val="bg2"/>
          </a:solidFill>
          <a:latin typeface="+mn-lt"/>
          <a:ea typeface="+mn-ea"/>
          <a:cs typeface="+mn-cs"/>
        </a:defRPr>
      </a:lvl3pPr>
      <a:lvl4pPr marL="1462498" indent="-304680" algn="l" defTabSz="1218750" rtl="0" eaLnBrk="1" latinLnBrk="0" hangingPunct="1">
        <a:spcBef>
          <a:spcPts val="800"/>
        </a:spcBef>
        <a:buClr>
          <a:schemeClr val="accent2"/>
        </a:buClr>
        <a:buFont typeface="Wingdings" charset="2"/>
        <a:buChar char="§"/>
        <a:defRPr sz="1867" kern="1200">
          <a:solidFill>
            <a:schemeClr val="bg2"/>
          </a:solidFill>
          <a:latin typeface="+mn-lt"/>
          <a:ea typeface="+mn-ea"/>
          <a:cs typeface="+mn-cs"/>
        </a:defRPr>
      </a:lvl4pPr>
      <a:lvl5pPr marL="1767180" indent="-304680" algn="l" defTabSz="1218750" rtl="0" eaLnBrk="1" latinLnBrk="0" hangingPunct="1">
        <a:spcBef>
          <a:spcPts val="800"/>
        </a:spcBef>
        <a:buClr>
          <a:schemeClr val="accent2"/>
        </a:buClr>
        <a:buSzPct val="80000"/>
        <a:buFont typeface="Wingdings" charset="2"/>
        <a:buChar char="Ø"/>
        <a:defRPr sz="1867" kern="1200">
          <a:solidFill>
            <a:schemeClr val="bg2"/>
          </a:solidFill>
          <a:latin typeface="+mn-lt"/>
          <a:ea typeface="+mn-ea"/>
          <a:cs typeface="+mn-cs"/>
        </a:defRPr>
      </a:lvl5pPr>
      <a:lvl6pPr marL="3351540" indent="-304680" algn="l" defTabSz="1218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0920" indent="-304680" algn="l" defTabSz="1218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0290" indent="-304680" algn="l" defTabSz="1218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79660" indent="-304680" algn="l" defTabSz="1218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8750" rtl="0" eaLnBrk="1" latinLnBrk="0" hangingPunct="1">
        <a:defRPr sz="2400" kern="1200">
          <a:solidFill>
            <a:schemeClr val="tx1"/>
          </a:solidFill>
          <a:latin typeface="+mn-lt"/>
          <a:ea typeface="+mn-ea"/>
          <a:cs typeface="+mn-cs"/>
        </a:defRPr>
      </a:lvl1pPr>
      <a:lvl2pPr marL="609363" algn="l" defTabSz="1218750" rtl="0" eaLnBrk="1" latinLnBrk="0" hangingPunct="1">
        <a:defRPr sz="2400" kern="1200">
          <a:solidFill>
            <a:schemeClr val="tx1"/>
          </a:solidFill>
          <a:latin typeface="+mn-lt"/>
          <a:ea typeface="+mn-ea"/>
          <a:cs typeface="+mn-cs"/>
        </a:defRPr>
      </a:lvl2pPr>
      <a:lvl3pPr marL="1218750" algn="l" defTabSz="1218750" rtl="0" eaLnBrk="1" latinLnBrk="0" hangingPunct="1">
        <a:defRPr sz="2400" kern="1200">
          <a:solidFill>
            <a:schemeClr val="tx1"/>
          </a:solidFill>
          <a:latin typeface="+mn-lt"/>
          <a:ea typeface="+mn-ea"/>
          <a:cs typeface="+mn-cs"/>
        </a:defRPr>
      </a:lvl3pPr>
      <a:lvl4pPr marL="1828120" algn="l" defTabSz="1218750" rtl="0" eaLnBrk="1" latinLnBrk="0" hangingPunct="1">
        <a:defRPr sz="2400" kern="1200">
          <a:solidFill>
            <a:schemeClr val="tx1"/>
          </a:solidFill>
          <a:latin typeface="+mn-lt"/>
          <a:ea typeface="+mn-ea"/>
          <a:cs typeface="+mn-cs"/>
        </a:defRPr>
      </a:lvl4pPr>
      <a:lvl5pPr marL="2437498" algn="l" defTabSz="1218750" rtl="0" eaLnBrk="1" latinLnBrk="0" hangingPunct="1">
        <a:defRPr sz="2400" kern="1200">
          <a:solidFill>
            <a:schemeClr val="tx1"/>
          </a:solidFill>
          <a:latin typeface="+mn-lt"/>
          <a:ea typeface="+mn-ea"/>
          <a:cs typeface="+mn-cs"/>
        </a:defRPr>
      </a:lvl5pPr>
      <a:lvl6pPr marL="3046860" algn="l" defTabSz="1218750" rtl="0" eaLnBrk="1" latinLnBrk="0" hangingPunct="1">
        <a:defRPr sz="2400" kern="1200">
          <a:solidFill>
            <a:schemeClr val="tx1"/>
          </a:solidFill>
          <a:latin typeface="+mn-lt"/>
          <a:ea typeface="+mn-ea"/>
          <a:cs typeface="+mn-cs"/>
        </a:defRPr>
      </a:lvl6pPr>
      <a:lvl7pPr marL="3656223" algn="l" defTabSz="1218750" rtl="0" eaLnBrk="1" latinLnBrk="0" hangingPunct="1">
        <a:defRPr sz="2400" kern="1200">
          <a:solidFill>
            <a:schemeClr val="tx1"/>
          </a:solidFill>
          <a:latin typeface="+mn-lt"/>
          <a:ea typeface="+mn-ea"/>
          <a:cs typeface="+mn-cs"/>
        </a:defRPr>
      </a:lvl7pPr>
      <a:lvl8pPr marL="4265600" algn="l" defTabSz="1218750" rtl="0" eaLnBrk="1" latinLnBrk="0" hangingPunct="1">
        <a:defRPr sz="2400" kern="1200">
          <a:solidFill>
            <a:schemeClr val="tx1"/>
          </a:solidFill>
          <a:latin typeface="+mn-lt"/>
          <a:ea typeface="+mn-ea"/>
          <a:cs typeface="+mn-cs"/>
        </a:defRPr>
      </a:lvl8pPr>
      <a:lvl9pPr marL="4874971" algn="l" defTabSz="121875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05478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0" marR="0" lvl="1" indent="0" algn="l" rtl="0">
              <a:spcBef>
                <a:spcPts val="0"/>
              </a:spcBef>
              <a:buNone/>
              <a:defRPr sz="1200" b="0" i="0" u="none" strike="noStrike" cap="none">
                <a:solidFill>
                  <a:srgbClr val="888888"/>
                </a:solidFill>
                <a:latin typeface="Calibri"/>
                <a:ea typeface="Calibri"/>
                <a:cs typeface="Calibri"/>
                <a:sym typeface="Calibri"/>
              </a:defRPr>
            </a:lvl2pPr>
            <a:lvl3pPr marL="0" marR="0" lvl="2" indent="0" algn="l" rtl="0">
              <a:spcBef>
                <a:spcPts val="0"/>
              </a:spcBef>
              <a:buNone/>
              <a:defRPr sz="1200" b="0" i="0" u="none" strike="noStrike" cap="none">
                <a:solidFill>
                  <a:srgbClr val="888888"/>
                </a:solidFill>
                <a:latin typeface="Calibri"/>
                <a:ea typeface="Calibri"/>
                <a:cs typeface="Calibri"/>
                <a:sym typeface="Calibri"/>
              </a:defRPr>
            </a:lvl3pPr>
            <a:lvl4pPr marL="0" marR="0" lvl="3" indent="0" algn="l" rtl="0">
              <a:spcBef>
                <a:spcPts val="0"/>
              </a:spcBef>
              <a:buNone/>
              <a:defRPr sz="1200" b="0" i="0" u="none" strike="noStrike" cap="none">
                <a:solidFill>
                  <a:srgbClr val="888888"/>
                </a:solidFill>
                <a:latin typeface="Calibri"/>
                <a:ea typeface="Calibri"/>
                <a:cs typeface="Calibri"/>
                <a:sym typeface="Calibri"/>
              </a:defRPr>
            </a:lvl4pPr>
            <a:lvl5pPr marL="0" marR="0" lvl="4" indent="0" algn="l" rtl="0">
              <a:spcBef>
                <a:spcPts val="0"/>
              </a:spcBef>
              <a:buNone/>
              <a:defRPr sz="1200" b="0" i="0" u="none" strike="noStrike" cap="none">
                <a:solidFill>
                  <a:srgbClr val="888888"/>
                </a:solidFill>
                <a:latin typeface="Calibri"/>
                <a:ea typeface="Calibri"/>
                <a:cs typeface="Calibri"/>
                <a:sym typeface="Calibri"/>
              </a:defRPr>
            </a:lvl5pPr>
            <a:lvl6pPr marL="0" marR="0" lvl="5" indent="0" algn="l" rtl="0">
              <a:spcBef>
                <a:spcPts val="0"/>
              </a:spcBef>
              <a:buNone/>
              <a:defRPr sz="1200" b="0" i="0" u="none" strike="noStrike" cap="none">
                <a:solidFill>
                  <a:srgbClr val="888888"/>
                </a:solidFill>
                <a:latin typeface="Calibri"/>
                <a:ea typeface="Calibri"/>
                <a:cs typeface="Calibri"/>
                <a:sym typeface="Calibri"/>
              </a:defRPr>
            </a:lvl6pPr>
            <a:lvl7pPr marL="0" marR="0" lvl="6" indent="0" algn="l" rtl="0">
              <a:spcBef>
                <a:spcPts val="0"/>
              </a:spcBef>
              <a:buNone/>
              <a:defRPr sz="1200" b="0" i="0" u="none" strike="noStrike" cap="none">
                <a:solidFill>
                  <a:srgbClr val="888888"/>
                </a:solidFill>
                <a:latin typeface="Calibri"/>
                <a:ea typeface="Calibri"/>
                <a:cs typeface="Calibri"/>
                <a:sym typeface="Calibri"/>
              </a:defRPr>
            </a:lvl7pPr>
            <a:lvl8pPr marL="0" marR="0" lvl="7" indent="0" algn="l" rtl="0">
              <a:spcBef>
                <a:spcPts val="0"/>
              </a:spcBef>
              <a:buNone/>
              <a:defRPr sz="1200" b="0" i="0" u="none" strike="noStrike" cap="none">
                <a:solidFill>
                  <a:srgbClr val="888888"/>
                </a:solidFill>
                <a:latin typeface="Calibri"/>
                <a:ea typeface="Calibri"/>
                <a:cs typeface="Calibri"/>
                <a:sym typeface="Calibri"/>
              </a:defRPr>
            </a:lvl8pPr>
            <a:lvl9pPr marL="0" marR="0" lvl="8" indent="0" algn="l" rtl="0">
              <a:spcBef>
                <a:spcPts val="0"/>
              </a:spcBef>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3" name="Google Shape;13;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703138" y="6092850"/>
            <a:ext cx="1206287" cy="569635"/>
          </a:xfrm>
          <a:prstGeom prst="rect">
            <a:avLst/>
          </a:prstGeom>
          <a:noFill/>
          <a:ln>
            <a:noFill/>
          </a:ln>
        </p:spPr>
      </p:pic>
      <p:pic>
        <p:nvPicPr>
          <p:cNvPr id="14" name="Google Shape;14;p1"/>
          <p:cNvPicPr preferRelativeResize="0"/>
          <p:nvPr/>
        </p:nvPicPr>
        <p:blipFill rotWithShape="1">
          <a:blip r:embed="rId8" cstate="screen">
            <a:alphaModFix/>
            <a:extLst>
              <a:ext uri="{28A0092B-C50C-407E-A947-70E740481C1C}">
                <a14:useLocalDpi xmlns:a14="http://schemas.microsoft.com/office/drawing/2010/main"/>
              </a:ext>
            </a:extLst>
          </a:blip>
          <a:srcRect l="-1" r="-2103"/>
          <a:stretch/>
        </p:blipFill>
        <p:spPr>
          <a:xfrm>
            <a:off x="9342745" y="6151309"/>
            <a:ext cx="1033958" cy="569635"/>
          </a:xfrm>
          <a:prstGeom prst="rect">
            <a:avLst/>
          </a:prstGeom>
          <a:noFill/>
          <a:ln>
            <a:noFill/>
          </a:ln>
        </p:spPr>
      </p:pic>
    </p:spTree>
    <p:extLst>
      <p:ext uri="{BB962C8B-B14F-4D97-AF65-F5344CB8AC3E}">
        <p14:creationId xmlns:p14="http://schemas.microsoft.com/office/powerpoint/2010/main" val="1581434675"/>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orient="horz" pos="3912">
          <p15:clr>
            <a:srgbClr val="F26B43"/>
          </p15:clr>
        </p15:guide>
        <p15:guide id="2" pos="3840">
          <p15:clr>
            <a:srgbClr val="F26B43"/>
          </p15:clr>
        </p15:guide>
        <p15:guide id="3" orient="horz" pos="419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1528233" y="706438"/>
            <a:ext cx="4277784" cy="1371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05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
        <p:nvSpPr>
          <p:cNvPr id="11" name="Google Shape;11;p7"/>
          <p:cNvSpPr txBox="1">
            <a:spLocks noGrp="1"/>
          </p:cNvSpPr>
          <p:nvPr>
            <p:ph type="body" idx="1"/>
          </p:nvPr>
        </p:nvSpPr>
        <p:spPr>
          <a:xfrm>
            <a:off x="1528235" y="2355850"/>
            <a:ext cx="10054167" cy="4211638"/>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050" b="0" i="0" u="none" strike="noStrike" cap="none">
                <a:solidFill>
                  <a:srgbClr val="000000"/>
                </a:solidFill>
                <a:latin typeface="Gill Sans"/>
                <a:ea typeface="Gill Sans"/>
                <a:cs typeface="Gill Sans"/>
                <a:sym typeface="Gill Sans"/>
              </a:defRPr>
            </a:lvl1pPr>
            <a:lvl2pPr marL="914400" marR="0" lvl="1" indent="-228600" algn="l" rtl="0">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9pPr>
          </a:lstStyle>
          <a:p>
            <a:endParaRPr/>
          </a:p>
        </p:txBody>
      </p:sp>
      <p:sp>
        <p:nvSpPr>
          <p:cNvPr id="12" name="Google Shape;12;p7"/>
          <p:cNvSpPr txBox="1"/>
          <p:nvPr/>
        </p:nvSpPr>
        <p:spPr>
          <a:xfrm>
            <a:off x="11660133" y="6494465"/>
            <a:ext cx="63076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4849C"/>
              </a:buClr>
              <a:buSzPts val="1400"/>
              <a:buFont typeface="Gill Sans"/>
              <a:buNone/>
            </a:pPr>
            <a:fld id="{00000000-1234-1234-1234-123412341234}" type="slidenum">
              <a:rPr lang="en-US" sz="1400" b="1" i="0" u="none" strike="noStrike" cap="none">
                <a:solidFill>
                  <a:srgbClr val="84849C"/>
                </a:solidFill>
                <a:latin typeface="Gill Sans"/>
                <a:ea typeface="Gill Sans"/>
                <a:cs typeface="Gill Sans"/>
                <a:sym typeface="Gill Sans"/>
              </a:rPr>
              <a:t>‹#›</a:t>
            </a:fld>
            <a:endParaRPr sz="1400" b="1" i="0" u="none" strike="noStrike" cap="none">
              <a:solidFill>
                <a:srgbClr val="84849C"/>
              </a:solidFill>
              <a:latin typeface="Gill Sans"/>
              <a:ea typeface="Gill Sans"/>
              <a:cs typeface="Gill Sans"/>
              <a:sym typeface="Gill Sans"/>
            </a:endParaRPr>
          </a:p>
        </p:txBody>
      </p:sp>
      <p:sp>
        <p:nvSpPr>
          <p:cNvPr id="13" name="Google Shape;13;p7"/>
          <p:cNvSpPr/>
          <p:nvPr/>
        </p:nvSpPr>
        <p:spPr>
          <a:xfrm>
            <a:off x="1410069" y="6492875"/>
            <a:ext cx="476249"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8C62"/>
              </a:buClr>
              <a:buSzPts val="1500"/>
              <a:buFont typeface="Calibri"/>
              <a:buNone/>
            </a:pPr>
            <a:r>
              <a:rPr lang="en-US" sz="1500" b="1" i="0" u="none" strike="noStrike" cap="none">
                <a:solidFill>
                  <a:srgbClr val="3D8C62"/>
                </a:solidFill>
                <a:latin typeface="Calibri"/>
                <a:ea typeface="Calibri"/>
                <a:cs typeface="Calibri"/>
                <a:sym typeface="Calibri"/>
              </a:rPr>
              <a:t> </a:t>
            </a:r>
            <a:r>
              <a:rPr lang="en-US" sz="1000" b="0" i="0" u="none" strike="noStrike" cap="none">
                <a:solidFill>
                  <a:srgbClr val="85859C"/>
                </a:solidFill>
                <a:latin typeface="Calibri"/>
                <a:ea typeface="Calibri"/>
                <a:cs typeface="Calibri"/>
                <a:sym typeface="Calibri"/>
              </a:rPr>
              <a:t>©</a:t>
            </a:r>
            <a:endParaRPr sz="1000" b="0" i="0" u="none" strike="noStrike" cap="none">
              <a:solidFill>
                <a:srgbClr val="40404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Calibri"/>
              <a:buNone/>
            </a:pPr>
            <a:endParaRPr sz="1500" b="1" i="0" u="none" strike="noStrike" cap="none">
              <a:solidFill>
                <a:srgbClr val="3D8C62"/>
              </a:solidFill>
              <a:latin typeface="Calibri"/>
              <a:ea typeface="Calibri"/>
              <a:cs typeface="Calibri"/>
              <a:sym typeface="Calibri"/>
            </a:endParaRPr>
          </a:p>
        </p:txBody>
      </p:sp>
      <p:pic>
        <p:nvPicPr>
          <p:cNvPr id="14" name="Google Shape;14;p7" descr="C:\Users\Owmer\Desktop\attendance-works-logo_new-01 2018 cropped footer.jpg"/>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72965" y="6341681"/>
            <a:ext cx="1042203" cy="385763"/>
          </a:xfrm>
          <a:prstGeom prst="rect">
            <a:avLst/>
          </a:prstGeom>
          <a:noFill/>
          <a:ln>
            <a:noFill/>
          </a:ln>
        </p:spPr>
      </p:pic>
      <p:sp>
        <p:nvSpPr>
          <p:cNvPr id="15" name="Google Shape;15;p7"/>
          <p:cNvSpPr txBox="1"/>
          <p:nvPr/>
        </p:nvSpPr>
        <p:spPr>
          <a:xfrm>
            <a:off x="5283200" y="6553200"/>
            <a:ext cx="24892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4BF6E"/>
              </a:buClr>
              <a:buSzPts val="900"/>
              <a:buFont typeface="Gill Sans"/>
              <a:buNone/>
            </a:pPr>
            <a:r>
              <a:rPr lang="en-US" sz="900" b="1" i="0" u="none" strike="noStrike" cap="none">
                <a:solidFill>
                  <a:srgbClr val="94BF6E"/>
                </a:solidFill>
                <a:latin typeface="Gill Sans"/>
                <a:ea typeface="Gill Sans"/>
                <a:cs typeface="Gill Sans"/>
                <a:sym typeface="Gill Sans"/>
              </a:rPr>
              <a:t>www.attendanceworks.org</a:t>
            </a:r>
            <a:endParaRPr/>
          </a:p>
        </p:txBody>
      </p:sp>
    </p:spTree>
    <p:extLst>
      <p:ext uri="{BB962C8B-B14F-4D97-AF65-F5344CB8AC3E}">
        <p14:creationId xmlns:p14="http://schemas.microsoft.com/office/powerpoint/2010/main" val="3484976931"/>
      </p:ext>
    </p:extLst>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9BE1F-DAF3-4146-88AA-473783E592C1}" type="datetimeFigureOut">
              <a:rPr lang="en-US" smtClean="0"/>
              <a:t>7/27/21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5F1C4-A278-4E3F-AC32-58DFA7DECED5}" type="slidenum">
              <a:rPr lang="en-US" smtClean="0"/>
              <a:t>‹#›</a:t>
            </a:fld>
            <a:endParaRPr lang="en-US"/>
          </a:p>
        </p:txBody>
      </p:sp>
    </p:spTree>
    <p:extLst>
      <p:ext uri="{BB962C8B-B14F-4D97-AF65-F5344CB8AC3E}">
        <p14:creationId xmlns:p14="http://schemas.microsoft.com/office/powerpoint/2010/main" val="28122305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83DF5CDA-7F0E-9742-8F90-97B6BD1FD445}"/>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9044848" y="6118379"/>
            <a:ext cx="2871216" cy="63126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0547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24884290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Lst>
  <p:hf hdr="0" ftr="0" dt="0"/>
  <p:txStyles>
    <p:titleStyle>
      <a:lvl1pPr algn="l" defTabSz="914400" rtl="0" eaLnBrk="1" latinLnBrk="0" hangingPunct="1">
        <a:lnSpc>
          <a:spcPct val="90000"/>
        </a:lnSpc>
        <a:spcBef>
          <a:spcPct val="0"/>
        </a:spcBef>
        <a:buNone/>
        <a:defRPr sz="4400" b="1" i="0" kern="1200">
          <a:solidFill>
            <a:schemeClr val="accent5"/>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accent5"/>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accent5"/>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5"/>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0B277187-C200-495F-A386-621319EADA8F}" type="datetimeFigureOut">
              <a:rPr lang="en-US" smtClean="0"/>
              <a:pPr/>
              <a:t>7/27/21</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FC749032-2A07-4AE8-BA90-74324CAE0C87}"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215982"/>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9" descr="orangebar.pdf"/>
          <p:cNvPicPr preferRelativeResize="0"/>
          <p:nvPr/>
        </p:nvPicPr>
        <p:blipFill rotWithShape="1">
          <a:blip r:embed="rId7">
            <a:alphaModFix/>
          </a:blip>
          <a:srcRect/>
          <a:stretch/>
        </p:blipFill>
        <p:spPr>
          <a:xfrm>
            <a:off x="0" y="0"/>
            <a:ext cx="12188952" cy="6856286"/>
          </a:xfrm>
          <a:prstGeom prst="rect">
            <a:avLst/>
          </a:prstGeom>
          <a:noFill/>
          <a:ln>
            <a:noFill/>
          </a:ln>
        </p:spPr>
      </p:pic>
      <p:sp>
        <p:nvSpPr>
          <p:cNvPr id="7" name="Google Shape;7;p9"/>
          <p:cNvSpPr txBox="1">
            <a:spLocks noGrp="1"/>
          </p:cNvSpPr>
          <p:nvPr>
            <p:ph type="ftr" idx="11"/>
          </p:nvPr>
        </p:nvSpPr>
        <p:spPr>
          <a:xfrm>
            <a:off x="1834443" y="6356352"/>
            <a:ext cx="9148032" cy="365125"/>
          </a:xfrm>
          <a:prstGeom prst="rect">
            <a:avLst/>
          </a:prstGeom>
          <a:noFill/>
          <a:ln>
            <a:noFill/>
          </a:ln>
        </p:spPr>
        <p:txBody>
          <a:bodyPr spcFirstLastPara="1" wrap="square" lIns="91400" tIns="45700" rIns="91400" bIns="45700" anchor="ctr" anchorCtr="0">
            <a:noAutofit/>
          </a:bodyPr>
          <a:lstStyle>
            <a:lvl1pPr marR="0" lvl="0" algn="r" rtl="0">
              <a:lnSpc>
                <a:spcPct val="100000"/>
              </a:lnSpc>
              <a:spcBef>
                <a:spcPts val="0"/>
              </a:spcBef>
              <a:spcAft>
                <a:spcPts val="0"/>
              </a:spcAft>
              <a:buSzPts val="1400"/>
              <a:buNone/>
              <a:defRPr sz="1200" b="0" i="0" u="none" strike="noStrike" cap="none">
                <a:solidFill>
                  <a:srgbClr val="969696"/>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lang="en-US" dirty="0"/>
          </a:p>
        </p:txBody>
      </p:sp>
      <p:sp>
        <p:nvSpPr>
          <p:cNvPr id="8" name="Google Shape;8;p9"/>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fld id="{00000000-1234-1234-1234-123412341234}" type="slidenum">
              <a:rPr lang="en-US"/>
              <a:pPr/>
              <a:t>‹#›</a:t>
            </a:fld>
            <a:endParaRPr/>
          </a:p>
        </p:txBody>
      </p:sp>
      <p:sp>
        <p:nvSpPr>
          <p:cNvPr id="9" name="Google Shape;9;p9"/>
          <p:cNvSpPr txBox="1">
            <a:spLocks noGrp="1"/>
          </p:cNvSpPr>
          <p:nvPr>
            <p:ph type="title"/>
          </p:nvPr>
        </p:nvSpPr>
        <p:spPr>
          <a:xfrm>
            <a:off x="1828802" y="1"/>
            <a:ext cx="9153676" cy="1649160"/>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 name="Google Shape;10;p9"/>
          <p:cNvSpPr txBox="1">
            <a:spLocks noGrp="1"/>
          </p:cNvSpPr>
          <p:nvPr>
            <p:ph type="body" idx="1"/>
          </p:nvPr>
        </p:nvSpPr>
        <p:spPr>
          <a:xfrm>
            <a:off x="1834444" y="2316480"/>
            <a:ext cx="9148032" cy="3755496"/>
          </a:xfrm>
          <a:prstGeom prst="rect">
            <a:avLst/>
          </a:prstGeom>
          <a:noFill/>
          <a:ln>
            <a:noFill/>
          </a:ln>
        </p:spPr>
        <p:txBody>
          <a:bodyPr spcFirstLastPara="1" wrap="square" lIns="91400" tIns="45700" rIns="91400" bIns="45700" anchor="t" anchorCtr="0">
            <a:noAutofit/>
          </a:bodyPr>
          <a:lstStyle>
            <a:lvl1pPr marL="457200" marR="0" lvl="0" indent="-431825" algn="l" rtl="0">
              <a:lnSpc>
                <a:spcPct val="100000"/>
              </a:lnSpc>
              <a:spcBef>
                <a:spcPts val="0"/>
              </a:spcBef>
              <a:spcAft>
                <a:spcPts val="0"/>
              </a:spcAft>
              <a:buClr>
                <a:schemeClr val="accent2"/>
              </a:buClr>
              <a:buSzPts val="3200"/>
              <a:buFont typeface="Arial"/>
              <a:buChar char="•"/>
              <a:defRPr sz="2667" b="0" i="0" u="none" strike="noStrike" cap="none">
                <a:solidFill>
                  <a:schemeClr val="lt2"/>
                </a:solidFill>
                <a:latin typeface="Arial"/>
                <a:ea typeface="Arial"/>
                <a:cs typeface="Arial"/>
                <a:sym typeface="Arial"/>
              </a:defRPr>
            </a:lvl1pPr>
            <a:lvl2pPr marL="914400" marR="0" lvl="1" indent="-381000" algn="l" rtl="0">
              <a:spcBef>
                <a:spcPts val="800"/>
              </a:spcBef>
              <a:spcAft>
                <a:spcPts val="0"/>
              </a:spcAft>
              <a:buClr>
                <a:schemeClr val="accent2"/>
              </a:buClr>
              <a:buSzPts val="2400"/>
              <a:buFont typeface="Arial"/>
              <a:buChar char="–"/>
              <a:defRPr sz="2400" b="0" i="0" u="none" strike="noStrike" cap="none">
                <a:solidFill>
                  <a:schemeClr val="lt2"/>
                </a:solidFill>
                <a:latin typeface="Arial"/>
                <a:ea typeface="Arial"/>
                <a:cs typeface="Arial"/>
                <a:sym typeface="Arial"/>
              </a:defRPr>
            </a:lvl2pPr>
            <a:lvl3pPr marL="1371600" marR="0" lvl="2" indent="-364045" algn="l" rtl="0">
              <a:spcBef>
                <a:spcPts val="800"/>
              </a:spcBef>
              <a:spcAft>
                <a:spcPts val="0"/>
              </a:spcAft>
              <a:buClr>
                <a:schemeClr val="accent2"/>
              </a:buClr>
              <a:buSzPts val="2133"/>
              <a:buFont typeface="Courier New"/>
              <a:buChar char="o"/>
              <a:defRPr sz="2133" b="0" i="0" u="none" strike="noStrike" cap="none">
                <a:solidFill>
                  <a:schemeClr val="lt2"/>
                </a:solidFill>
                <a:latin typeface="Arial"/>
                <a:ea typeface="Arial"/>
                <a:cs typeface="Arial"/>
                <a:sym typeface="Arial"/>
              </a:defRPr>
            </a:lvl3pPr>
            <a:lvl4pPr marL="1828800" marR="0" lvl="3" indent="-347154" algn="l" rtl="0">
              <a:spcBef>
                <a:spcPts val="800"/>
              </a:spcBef>
              <a:spcAft>
                <a:spcPts val="0"/>
              </a:spcAft>
              <a:buClr>
                <a:schemeClr val="accent2"/>
              </a:buClr>
              <a:buSzPts val="1867"/>
              <a:buFont typeface="Noto Sans Symbols"/>
              <a:buChar char="▪"/>
              <a:defRPr sz="1867" b="0" i="0" u="none" strike="noStrike" cap="none">
                <a:solidFill>
                  <a:schemeClr val="lt2"/>
                </a:solidFill>
                <a:latin typeface="Arial"/>
                <a:ea typeface="Arial"/>
                <a:cs typeface="Arial"/>
                <a:sym typeface="Arial"/>
              </a:defRPr>
            </a:lvl4pPr>
            <a:lvl5pPr marL="2286000" marR="0" lvl="4" indent="-323443" algn="l" rtl="0">
              <a:spcBef>
                <a:spcPts val="800"/>
              </a:spcBef>
              <a:spcAft>
                <a:spcPts val="0"/>
              </a:spcAft>
              <a:buClr>
                <a:schemeClr val="accent2"/>
              </a:buClr>
              <a:buSzPts val="1494"/>
              <a:buFont typeface="Noto Sans Symbols"/>
              <a:buChar char="⮚"/>
              <a:defRPr sz="1867" b="0" i="0" u="none" strike="noStrike" cap="none">
                <a:solidFill>
                  <a:schemeClr val="lt2"/>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orangebar.pdf">
            <a:extLst>
              <a:ext uri="{FF2B5EF4-FFF2-40B4-BE49-F238E27FC236}">
                <a16:creationId xmlns:a16="http://schemas.microsoft.com/office/drawing/2014/main" xmlns="" id="{CFD96C3E-AAC1-E84B-B4FB-B9458B79CD1D}"/>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0"/>
            <a:ext cx="12188952" cy="6856286"/>
          </a:xfrm>
          <a:prstGeom prst="rect">
            <a:avLst/>
          </a:prstGeom>
        </p:spPr>
      </p:pic>
      <p:sp>
        <p:nvSpPr>
          <p:cNvPr id="5" name="Footer Placeholder 4"/>
          <p:cNvSpPr>
            <a:spLocks noGrp="1"/>
          </p:cNvSpPr>
          <p:nvPr>
            <p:ph type="ftr" sz="quarter" idx="3"/>
          </p:nvPr>
        </p:nvSpPr>
        <p:spPr>
          <a:xfrm>
            <a:off x="1834443" y="6356352"/>
            <a:ext cx="9148032" cy="365125"/>
          </a:xfrm>
          <a:prstGeom prst="rect">
            <a:avLst/>
          </a:prstGeom>
        </p:spPr>
        <p:txBody>
          <a:bodyPr vert="horz" lIns="91412" tIns="45706" rIns="91412" bIns="45706" rtlCol="0" anchor="ctr"/>
          <a:lstStyle>
            <a:lvl1pPr algn="r">
              <a:defRPr sz="1200" baseline="0">
                <a:solidFill>
                  <a:schemeClr val="bg2">
                    <a:lumMod val="60000"/>
                    <a:lumOff val="40000"/>
                  </a:schemeClr>
                </a:solidFill>
              </a:defRPr>
            </a:lvl1pPr>
          </a:lstStyle>
          <a:p>
            <a:pPr defTabSz="1218750">
              <a:buClrTx/>
            </a:pPr>
            <a:r>
              <a:rPr lang="en-US" kern="1200" dirty="0">
                <a:solidFill>
                  <a:srgbClr val="505050">
                    <a:lumMod val="60000"/>
                    <a:lumOff val="40000"/>
                  </a:srgbClr>
                </a:solidFill>
              </a:rPr>
              <a:t>GLRWeek2021.gradelevelreading.net  /  #</a:t>
            </a:r>
            <a:r>
              <a:rPr lang="en-US" kern="1200" dirty="0" err="1">
                <a:solidFill>
                  <a:srgbClr val="505050">
                    <a:lumMod val="60000"/>
                    <a:lumOff val="40000"/>
                  </a:srgbClr>
                </a:solidFill>
              </a:rPr>
              <a:t>GLRKeepers</a:t>
            </a:r>
            <a:r>
              <a:rPr lang="en-US" kern="1200" dirty="0">
                <a:solidFill>
                  <a:srgbClr val="505050">
                    <a:lumMod val="60000"/>
                    <a:lumOff val="40000"/>
                  </a:srgbClr>
                </a:solidFill>
              </a:rPr>
              <a:t> </a:t>
            </a:r>
          </a:p>
        </p:txBody>
      </p:sp>
      <p:sp>
        <p:nvSpPr>
          <p:cNvPr id="6" name="Slide Number Placeholder 5"/>
          <p:cNvSpPr>
            <a:spLocks noGrp="1"/>
          </p:cNvSpPr>
          <p:nvPr>
            <p:ph type="sldNum" sz="quarter" idx="4"/>
          </p:nvPr>
        </p:nvSpPr>
        <p:spPr>
          <a:xfrm>
            <a:off x="10982474" y="6356352"/>
            <a:ext cx="599925" cy="365125"/>
          </a:xfrm>
          <a:prstGeom prst="rect">
            <a:avLst/>
          </a:prstGeom>
        </p:spPr>
        <p:txBody>
          <a:bodyPr vert="horz" lIns="91412" tIns="45706" rIns="91412" bIns="45706" rtlCol="0" anchor="ctr"/>
          <a:lstStyle>
            <a:lvl1pPr algn="r">
              <a:defRPr sz="1200">
                <a:solidFill>
                  <a:schemeClr val="tx1">
                    <a:tint val="75000"/>
                  </a:schemeClr>
                </a:solidFill>
              </a:defRPr>
            </a:lvl1pPr>
          </a:lstStyle>
          <a:p>
            <a:pPr defTabSz="1218750">
              <a:buClrTx/>
            </a:pPr>
            <a:fld id="{C584E3A1-B994-4B49-A119-057A75EFA18A}" type="slidenum">
              <a:rPr lang="en-US" kern="1200" smtClean="0">
                <a:solidFill>
                  <a:prstClr val="black">
                    <a:tint val="75000"/>
                  </a:prstClr>
                </a:solidFill>
              </a:rPr>
              <a:pPr defTabSz="1218750">
                <a:buClrTx/>
              </a:pPr>
              <a:t>‹#›</a:t>
            </a:fld>
            <a:endParaRPr lang="en-US" kern="1200" dirty="0">
              <a:solidFill>
                <a:prstClr val="black">
                  <a:tint val="75000"/>
                </a:prstClr>
              </a:solidFill>
            </a:endParaRPr>
          </a:p>
        </p:txBody>
      </p:sp>
      <p:sp>
        <p:nvSpPr>
          <p:cNvPr id="9" name="Title Placeholder 1"/>
          <p:cNvSpPr>
            <a:spLocks noGrp="1"/>
          </p:cNvSpPr>
          <p:nvPr>
            <p:ph type="title"/>
          </p:nvPr>
        </p:nvSpPr>
        <p:spPr>
          <a:xfrm>
            <a:off x="1828802" y="1"/>
            <a:ext cx="9153676" cy="1649160"/>
          </a:xfrm>
          <a:prstGeom prst="rect">
            <a:avLst/>
          </a:prstGeom>
        </p:spPr>
        <p:txBody>
          <a:bodyPr vert="horz" lIns="91412" tIns="45706" rIns="91412" bIns="45706" rtlCol="0" anchor="ctr">
            <a:noAutofit/>
          </a:bodyPr>
          <a:lstStyle/>
          <a:p>
            <a:r>
              <a:rPr lang="en-US" dirty="0"/>
              <a:t>Click to edit Master title style</a:t>
            </a:r>
          </a:p>
        </p:txBody>
      </p:sp>
      <p:sp>
        <p:nvSpPr>
          <p:cNvPr id="10" name="Text Placeholder 2"/>
          <p:cNvSpPr>
            <a:spLocks noGrp="1"/>
          </p:cNvSpPr>
          <p:nvPr>
            <p:ph type="body" idx="1"/>
          </p:nvPr>
        </p:nvSpPr>
        <p:spPr>
          <a:xfrm>
            <a:off x="1834444" y="2316480"/>
            <a:ext cx="9148032" cy="3755496"/>
          </a:xfrm>
          <a:prstGeom prst="rect">
            <a:avLst/>
          </a:prstGeom>
        </p:spPr>
        <p:txBody>
          <a:bodyPr vert="horz" lIns="91412" tIns="45706" rIns="91412" bIns="45706"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7606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Lst>
  <p:hf hdr="0" dt="0"/>
  <p:txStyles>
    <p:titleStyle>
      <a:lvl1pPr algn="l" defTabSz="1218750" rtl="0" eaLnBrk="1" latinLnBrk="0" hangingPunct="1">
        <a:spcBef>
          <a:spcPct val="0"/>
        </a:spcBef>
        <a:buNone/>
        <a:defRPr sz="3200" kern="1200">
          <a:solidFill>
            <a:schemeClr val="tx2"/>
          </a:solidFill>
          <a:latin typeface="+mj-lt"/>
          <a:ea typeface="+mj-ea"/>
          <a:cs typeface="+mj-cs"/>
        </a:defRPr>
      </a:lvl1pPr>
    </p:titleStyle>
    <p:bodyStyle>
      <a:lvl1pPr marL="341254" indent="-341254" algn="l" defTabSz="1218750" rtl="0" eaLnBrk="1" latinLnBrk="0" hangingPunct="1">
        <a:lnSpc>
          <a:spcPct val="100000"/>
        </a:lnSpc>
        <a:spcBef>
          <a:spcPts val="0"/>
        </a:spcBef>
        <a:buClr>
          <a:schemeClr val="accent2"/>
        </a:buClr>
        <a:buSzPct val="120000"/>
        <a:buFont typeface="Arial" panose="020B0604020202020204" pitchFamily="34" charset="0"/>
        <a:buChar char="•"/>
        <a:defRPr sz="2667" kern="1200">
          <a:solidFill>
            <a:schemeClr val="bg2"/>
          </a:solidFill>
          <a:latin typeface="+mn-lt"/>
          <a:ea typeface="+mn-ea"/>
          <a:cs typeface="+mn-cs"/>
        </a:defRPr>
      </a:lvl1pPr>
      <a:lvl2pPr marL="731250" indent="-341254" algn="l" defTabSz="1218750" rtl="0" eaLnBrk="1" latinLnBrk="0" hangingPunct="1">
        <a:spcBef>
          <a:spcPts val="800"/>
        </a:spcBef>
        <a:buClr>
          <a:schemeClr val="accent2"/>
        </a:buClr>
        <a:buFont typeface="Arial" panose="020B0604020202020204" pitchFamily="34" charset="0"/>
        <a:buChar char="–"/>
        <a:defRPr sz="2400" kern="1200">
          <a:solidFill>
            <a:schemeClr val="bg2"/>
          </a:solidFill>
          <a:latin typeface="+mn-lt"/>
          <a:ea typeface="+mn-ea"/>
          <a:cs typeface="+mn-cs"/>
        </a:defRPr>
      </a:lvl2pPr>
      <a:lvl3pPr marL="1035931" indent="-304680" algn="l" defTabSz="1218750" rtl="0" eaLnBrk="1" latinLnBrk="0" hangingPunct="1">
        <a:spcBef>
          <a:spcPts val="800"/>
        </a:spcBef>
        <a:buClr>
          <a:schemeClr val="accent2"/>
        </a:buClr>
        <a:buFont typeface="Courier New"/>
        <a:buChar char="o"/>
        <a:defRPr sz="2133" kern="1200">
          <a:solidFill>
            <a:schemeClr val="bg2"/>
          </a:solidFill>
          <a:latin typeface="+mn-lt"/>
          <a:ea typeface="+mn-ea"/>
          <a:cs typeface="+mn-cs"/>
        </a:defRPr>
      </a:lvl3pPr>
      <a:lvl4pPr marL="1462498" indent="-304680" algn="l" defTabSz="1218750" rtl="0" eaLnBrk="1" latinLnBrk="0" hangingPunct="1">
        <a:spcBef>
          <a:spcPts val="800"/>
        </a:spcBef>
        <a:buClr>
          <a:schemeClr val="accent2"/>
        </a:buClr>
        <a:buFont typeface="Wingdings" charset="2"/>
        <a:buChar char="§"/>
        <a:defRPr sz="1867" kern="1200">
          <a:solidFill>
            <a:schemeClr val="bg2"/>
          </a:solidFill>
          <a:latin typeface="+mn-lt"/>
          <a:ea typeface="+mn-ea"/>
          <a:cs typeface="+mn-cs"/>
        </a:defRPr>
      </a:lvl4pPr>
      <a:lvl5pPr marL="1767180" indent="-304680" algn="l" defTabSz="1218750" rtl="0" eaLnBrk="1" latinLnBrk="0" hangingPunct="1">
        <a:spcBef>
          <a:spcPts val="800"/>
        </a:spcBef>
        <a:buClr>
          <a:schemeClr val="accent2"/>
        </a:buClr>
        <a:buSzPct val="80000"/>
        <a:buFont typeface="Wingdings" charset="2"/>
        <a:buChar char="Ø"/>
        <a:defRPr sz="1867" kern="1200">
          <a:solidFill>
            <a:schemeClr val="bg2"/>
          </a:solidFill>
          <a:latin typeface="+mn-lt"/>
          <a:ea typeface="+mn-ea"/>
          <a:cs typeface="+mn-cs"/>
        </a:defRPr>
      </a:lvl5pPr>
      <a:lvl6pPr marL="3351540" indent="-304680" algn="l" defTabSz="1218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0920" indent="-304680" algn="l" defTabSz="1218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0290" indent="-304680" algn="l" defTabSz="1218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79660" indent="-304680" algn="l" defTabSz="1218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8750" rtl="0" eaLnBrk="1" latinLnBrk="0" hangingPunct="1">
        <a:defRPr sz="2400" kern="1200">
          <a:solidFill>
            <a:schemeClr val="tx1"/>
          </a:solidFill>
          <a:latin typeface="+mn-lt"/>
          <a:ea typeface="+mn-ea"/>
          <a:cs typeface="+mn-cs"/>
        </a:defRPr>
      </a:lvl1pPr>
      <a:lvl2pPr marL="609363" algn="l" defTabSz="1218750" rtl="0" eaLnBrk="1" latinLnBrk="0" hangingPunct="1">
        <a:defRPr sz="2400" kern="1200">
          <a:solidFill>
            <a:schemeClr val="tx1"/>
          </a:solidFill>
          <a:latin typeface="+mn-lt"/>
          <a:ea typeface="+mn-ea"/>
          <a:cs typeface="+mn-cs"/>
        </a:defRPr>
      </a:lvl2pPr>
      <a:lvl3pPr marL="1218750" algn="l" defTabSz="1218750" rtl="0" eaLnBrk="1" latinLnBrk="0" hangingPunct="1">
        <a:defRPr sz="2400" kern="1200">
          <a:solidFill>
            <a:schemeClr val="tx1"/>
          </a:solidFill>
          <a:latin typeface="+mn-lt"/>
          <a:ea typeface="+mn-ea"/>
          <a:cs typeface="+mn-cs"/>
        </a:defRPr>
      </a:lvl3pPr>
      <a:lvl4pPr marL="1828120" algn="l" defTabSz="1218750" rtl="0" eaLnBrk="1" latinLnBrk="0" hangingPunct="1">
        <a:defRPr sz="2400" kern="1200">
          <a:solidFill>
            <a:schemeClr val="tx1"/>
          </a:solidFill>
          <a:latin typeface="+mn-lt"/>
          <a:ea typeface="+mn-ea"/>
          <a:cs typeface="+mn-cs"/>
        </a:defRPr>
      </a:lvl4pPr>
      <a:lvl5pPr marL="2437498" algn="l" defTabSz="1218750" rtl="0" eaLnBrk="1" latinLnBrk="0" hangingPunct="1">
        <a:defRPr sz="2400" kern="1200">
          <a:solidFill>
            <a:schemeClr val="tx1"/>
          </a:solidFill>
          <a:latin typeface="+mn-lt"/>
          <a:ea typeface="+mn-ea"/>
          <a:cs typeface="+mn-cs"/>
        </a:defRPr>
      </a:lvl5pPr>
      <a:lvl6pPr marL="3046860" algn="l" defTabSz="1218750" rtl="0" eaLnBrk="1" latinLnBrk="0" hangingPunct="1">
        <a:defRPr sz="2400" kern="1200">
          <a:solidFill>
            <a:schemeClr val="tx1"/>
          </a:solidFill>
          <a:latin typeface="+mn-lt"/>
          <a:ea typeface="+mn-ea"/>
          <a:cs typeface="+mn-cs"/>
        </a:defRPr>
      </a:lvl6pPr>
      <a:lvl7pPr marL="3656223" algn="l" defTabSz="1218750" rtl="0" eaLnBrk="1" latinLnBrk="0" hangingPunct="1">
        <a:defRPr sz="2400" kern="1200">
          <a:solidFill>
            <a:schemeClr val="tx1"/>
          </a:solidFill>
          <a:latin typeface="+mn-lt"/>
          <a:ea typeface="+mn-ea"/>
          <a:cs typeface="+mn-cs"/>
        </a:defRPr>
      </a:lvl7pPr>
      <a:lvl8pPr marL="4265600" algn="l" defTabSz="1218750" rtl="0" eaLnBrk="1" latinLnBrk="0" hangingPunct="1">
        <a:defRPr sz="2400" kern="1200">
          <a:solidFill>
            <a:schemeClr val="tx1"/>
          </a:solidFill>
          <a:latin typeface="+mn-lt"/>
          <a:ea typeface="+mn-ea"/>
          <a:cs typeface="+mn-cs"/>
        </a:defRPr>
      </a:lvl8pPr>
      <a:lvl9pPr marL="4874971" algn="l" defTabSz="121875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4.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5.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16.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4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6.png"/><Relationship Id="rId3" Type="http://schemas.openxmlformats.org/officeDocument/2006/relationships/image" Target="../media/image4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8.png"/><Relationship Id="rId3" Type="http://schemas.openxmlformats.org/officeDocument/2006/relationships/image" Target="../media/image4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xml"/><Relationship Id="rId3" Type="http://schemas.openxmlformats.org/officeDocument/2006/relationships/image" Target="../media/image17.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xml"/><Relationship Id="rId3" Type="http://schemas.openxmlformats.org/officeDocument/2006/relationships/image" Target="../media/image5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42.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hyperlink" Target="https://kclinc.org/news/2020/10/26/hickman-mills-campaign-against-chronic-absence-sets-up-pandemic-success" TargetMode="External"/><Relationship Id="rId4" Type="http://schemas.openxmlformats.org/officeDocument/2006/relationships/image" Target="../media/image58.png"/><Relationship Id="rId1" Type="http://schemas.openxmlformats.org/officeDocument/2006/relationships/slideLayout" Target="../slideLayouts/slideLayout53.xml"/><Relationship Id="rId2"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42.xml"/><Relationship Id="rId2" Type="http://schemas.openxmlformats.org/officeDocument/2006/relationships/image" Target="../media/image59.emf"/></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g"/><Relationship Id="rId5" Type="http://schemas.openxmlformats.org/officeDocument/2006/relationships/hyperlink" Target="https://turnthepagekc.org/school-attendance" TargetMode="External"/><Relationship Id="rId1" Type="http://schemas.openxmlformats.org/officeDocument/2006/relationships/slideLayout" Target="../slideLayouts/slideLayout53.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18.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6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tiff"/><Relationship Id="rId1" Type="http://schemas.openxmlformats.org/officeDocument/2006/relationships/slideLayout" Target="../slideLayouts/slideLayout54.xml"/><Relationship Id="rId2" Type="http://schemas.openxmlformats.org/officeDocument/2006/relationships/image" Target="../media/image7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jpeg"/><Relationship Id="rId5" Type="http://schemas.openxmlformats.org/officeDocument/2006/relationships/image" Target="../media/image74.png"/><Relationship Id="rId1" Type="http://schemas.openxmlformats.org/officeDocument/2006/relationships/slideLayout" Target="../slideLayouts/slideLayout55.xml"/><Relationship Id="rId2"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74.png"/><Relationship Id="rId1" Type="http://schemas.openxmlformats.org/officeDocument/2006/relationships/slideLayout" Target="../slideLayouts/slideLayout62.xml"/><Relationship Id="rId2" Type="http://schemas.openxmlformats.org/officeDocument/2006/relationships/image" Target="../media/image7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81.png"/><Relationship Id="rId3"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55.xml"/><Relationship Id="rId2" Type="http://schemas.openxmlformats.org/officeDocument/2006/relationships/image" Target="../media/image8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g"/><Relationship Id="rId3" Type="http://schemas.openxmlformats.org/officeDocument/2006/relationships/image" Target="../media/image84.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5.emf"/></Relationships>
</file>

<file path=ppt/slides/_rels/slide52.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hyperlink" Target="http://glrweek2021.gradelevelreading.net/state-events/"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emf"/><Relationship Id="rId3" Type="http://schemas.openxmlformats.org/officeDocument/2006/relationships/image" Target="../media/image87.emf"/></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3"/>
          <p:cNvSpPr txBox="1">
            <a:spLocks noGrp="1"/>
          </p:cNvSpPr>
          <p:nvPr>
            <p:ph type="title"/>
          </p:nvPr>
        </p:nvSpPr>
        <p:spPr>
          <a:xfrm>
            <a:off x="1828802" y="1"/>
            <a:ext cx="9890951" cy="1649160"/>
          </a:xfrm>
          <a:prstGeom prst="rect">
            <a:avLst/>
          </a:prstGeom>
          <a:noFill/>
          <a:ln>
            <a:noFill/>
          </a:ln>
        </p:spPr>
        <p:txBody>
          <a:bodyPr spcFirstLastPara="1" wrap="square" lIns="91400" tIns="45700" rIns="91400" bIns="45700" anchor="ctr" anchorCtr="0">
            <a:normAutofit/>
          </a:bodyPr>
          <a:lstStyle/>
          <a:p>
            <a:pPr marL="0" lvl="0" indent="0" algn="l" rtl="0">
              <a:spcBef>
                <a:spcPts val="0"/>
              </a:spcBef>
              <a:spcAft>
                <a:spcPts val="0"/>
              </a:spcAft>
              <a:buClr>
                <a:schemeClr val="dk2"/>
              </a:buClr>
              <a:buSzPts val="3000"/>
              <a:buFont typeface="Arial"/>
              <a:buNone/>
            </a:pPr>
            <a:r>
              <a:rPr lang="en-US" sz="3000" dirty="0"/>
              <a:t>Plenary Title Goes Here</a:t>
            </a:r>
            <a:endParaRPr sz="3000" dirty="0"/>
          </a:p>
        </p:txBody>
      </p:sp>
      <p:sp>
        <p:nvSpPr>
          <p:cNvPr id="74" name="Google Shape;74;p3"/>
          <p:cNvSpPr txBox="1">
            <a:spLocks noGrp="1"/>
          </p:cNvSpPr>
          <p:nvPr>
            <p:ph type="body" idx="1"/>
          </p:nvPr>
        </p:nvSpPr>
        <p:spPr>
          <a:xfrm>
            <a:off x="1834443" y="1583025"/>
            <a:ext cx="9555799" cy="4780060"/>
          </a:xfrm>
          <a:prstGeom prst="rect">
            <a:avLst/>
          </a:prstGeom>
          <a:noFill/>
          <a:ln>
            <a:noFill/>
          </a:ln>
        </p:spPr>
        <p:txBody>
          <a:bodyPr spcFirstLastPara="1" wrap="square" lIns="108775" tIns="54350" rIns="108775" bIns="54350" anchor="t" anchorCtr="0">
            <a:noAutofit/>
          </a:bodyPr>
          <a:lstStyle/>
          <a:p>
            <a:pPr marL="1700" lvl="0" indent="0">
              <a:lnSpc>
                <a:spcPct val="142849"/>
              </a:lnSpc>
              <a:spcBef>
                <a:spcPts val="800"/>
              </a:spcBef>
              <a:spcAft>
                <a:spcPts val="1200"/>
              </a:spcAft>
              <a:buSzPts val="2054"/>
              <a:buNone/>
            </a:pPr>
            <a:r>
              <a:rPr lang="en-US" sz="2000" dirty="0">
                <a:solidFill>
                  <a:schemeClr val="accent2"/>
                </a:solidFill>
              </a:rPr>
              <a:t>Housekeeping Tips</a:t>
            </a:r>
            <a:endParaRPr lang="en-US" sz="2000" dirty="0"/>
          </a:p>
          <a:p>
            <a:pPr>
              <a:lnSpc>
                <a:spcPct val="114000"/>
              </a:lnSpc>
              <a:spcAft>
                <a:spcPts val="1500"/>
              </a:spcAft>
              <a:buSzPct val="150000"/>
              <a:buFont typeface="Arial" panose="020B0604020202020204" pitchFamily="34" charset="0"/>
              <a:buChar char="•"/>
            </a:pPr>
            <a:r>
              <a:rPr lang="en-US" sz="2000" dirty="0"/>
              <a:t>Introduce yourself in the Chat box</a:t>
            </a:r>
          </a:p>
          <a:p>
            <a:pPr>
              <a:lnSpc>
                <a:spcPct val="114000"/>
              </a:lnSpc>
              <a:spcAft>
                <a:spcPts val="1500"/>
              </a:spcAft>
              <a:buSzPct val="150000"/>
              <a:buFont typeface="Arial" panose="020B0604020202020204" pitchFamily="34" charset="0"/>
              <a:buChar char="•"/>
            </a:pPr>
            <a:r>
              <a:rPr lang="en-US" sz="2000" dirty="0" smtClean="0"/>
              <a:t>All </a:t>
            </a:r>
            <a:r>
              <a:rPr lang="en-US" sz="2000" dirty="0"/>
              <a:t>attendees are participating in Listen Only mode</a:t>
            </a:r>
          </a:p>
          <a:p>
            <a:pPr>
              <a:lnSpc>
                <a:spcPct val="114000"/>
              </a:lnSpc>
              <a:spcAft>
                <a:spcPts val="1500"/>
              </a:spcAft>
              <a:buSzPct val="150000"/>
              <a:buFont typeface="Arial" panose="020B0604020202020204" pitchFamily="34" charset="0"/>
              <a:buChar char="•"/>
            </a:pPr>
            <a:r>
              <a:rPr lang="en-US" sz="2000" dirty="0"/>
              <a:t>Post your questions in the Q&amp;A box</a:t>
            </a:r>
          </a:p>
          <a:p>
            <a:pPr>
              <a:lnSpc>
                <a:spcPct val="114000"/>
              </a:lnSpc>
              <a:spcAft>
                <a:spcPts val="1500"/>
              </a:spcAft>
              <a:buSzPct val="150000"/>
              <a:buFont typeface="Arial" panose="020B0604020202020204" pitchFamily="34" charset="0"/>
              <a:buChar char="•"/>
            </a:pPr>
            <a:r>
              <a:rPr lang="en-US" sz="2000" dirty="0"/>
              <a:t>Webinar is being recorded and will be made available</a:t>
            </a:r>
          </a:p>
          <a:p>
            <a:pPr>
              <a:lnSpc>
                <a:spcPct val="114000"/>
              </a:lnSpc>
              <a:spcAft>
                <a:spcPts val="1500"/>
              </a:spcAft>
              <a:buSzPct val="150000"/>
              <a:buFont typeface="Arial" panose="020B0604020202020204" pitchFamily="34" charset="0"/>
              <a:buChar char="•"/>
            </a:pPr>
            <a:r>
              <a:rPr lang="en-US" sz="2000" dirty="0"/>
              <a:t>All resources linked in the chat box will be shared in a follow-up </a:t>
            </a:r>
            <a:r>
              <a:rPr lang="en-US" sz="2000" dirty="0" smtClean="0"/>
              <a:t>email</a:t>
            </a:r>
          </a:p>
          <a:p>
            <a:pPr>
              <a:lnSpc>
                <a:spcPts val="2300"/>
              </a:lnSpc>
              <a:spcAft>
                <a:spcPts val="1500"/>
              </a:spcAft>
              <a:buSzPct val="150000"/>
              <a:buFont typeface="Arial" panose="020B0604020202020204" pitchFamily="34" charset="0"/>
              <a:buChar char="•"/>
            </a:pPr>
            <a:r>
              <a:rPr lang="en-US" sz="2000" dirty="0"/>
              <a:t>S</a:t>
            </a:r>
            <a:r>
              <a:rPr lang="en-US" sz="2000" dirty="0" smtClean="0"/>
              <a:t>hare </a:t>
            </a:r>
            <a:r>
              <a:rPr lang="en-US" sz="2000" dirty="0"/>
              <a:t>your “bright spots and silver linings” </a:t>
            </a:r>
            <a:r>
              <a:rPr lang="en-US" sz="2000" dirty="0" smtClean="0"/>
              <a:t>and “keepers” in the Chat box</a:t>
            </a:r>
            <a:br>
              <a:rPr lang="en-US" sz="2000" dirty="0" smtClean="0"/>
            </a:br>
            <a:r>
              <a:rPr lang="en-US" sz="2000" dirty="0" smtClean="0"/>
              <a:t>and on social media: #</a:t>
            </a:r>
            <a:r>
              <a:rPr lang="en-US" sz="2000" dirty="0" err="1" smtClean="0"/>
              <a:t>GLRKeepers</a:t>
            </a:r>
            <a:endParaRPr lang="en-US" sz="2000" dirty="0"/>
          </a:p>
        </p:txBody>
      </p:sp>
      <p:sp>
        <p:nvSpPr>
          <p:cNvPr id="6" name="Google Shape;75;p3"/>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fld id="{00000000-1234-1234-1234-123412341234}" type="slidenum">
              <a:rPr lang="en-US"/>
              <a:pPr/>
              <a:t>1</a:t>
            </a:fld>
            <a:endParaRPr/>
          </a:p>
        </p:txBody>
      </p:sp>
      <p:sp>
        <p:nvSpPr>
          <p:cNvPr id="7" name="Google Shape;76;p3"/>
          <p:cNvSpPr txBox="1">
            <a:spLocks noGrp="1"/>
          </p:cNvSpPr>
          <p:nvPr>
            <p:ph type="ftr" idx="11"/>
          </p:nvPr>
        </p:nvSpPr>
        <p:spPr>
          <a:xfrm>
            <a:off x="2005494" y="6348111"/>
            <a:ext cx="9148032" cy="365125"/>
          </a:xfrm>
          <a:prstGeom prst="rect">
            <a:avLst/>
          </a:prstGeom>
          <a:noFill/>
          <a:ln>
            <a:noFill/>
          </a:ln>
        </p:spPr>
        <p:txBody>
          <a:bodyPr spcFirstLastPara="1" wrap="square" lIns="91400" tIns="45700" rIns="91400" bIns="45700" anchor="ctr" anchorCtr="0">
            <a:noAutofit/>
          </a:bodyPr>
          <a:lstStyle/>
          <a:p>
            <a:r>
              <a:rPr lang="en-US" dirty="0"/>
              <a:t>GLRWeek2021.gradelevelreading.net  /  #</a:t>
            </a:r>
            <a:r>
              <a:rPr lang="en-US" dirty="0" err="1"/>
              <a:t>GLRKeepers</a:t>
            </a:r>
            <a:r>
              <a:rPr lang="en-US" dirty="0"/>
              <a:t> </a:t>
            </a:r>
            <a:endParaRPr dirty="0"/>
          </a:p>
        </p:txBody>
      </p:sp>
    </p:spTree>
    <p:extLst>
      <p:ext uri="{BB962C8B-B14F-4D97-AF65-F5344CB8AC3E}">
        <p14:creationId xmlns:p14="http://schemas.microsoft.com/office/powerpoint/2010/main" val="3022160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7CBBA2-42C9-CC41-9F0A-751835B40B58}"/>
              </a:ext>
            </a:extLst>
          </p:cNvPr>
          <p:cNvSpPr>
            <a:spLocks noGrp="1"/>
          </p:cNvSpPr>
          <p:nvPr>
            <p:ph type="title"/>
          </p:nvPr>
        </p:nvSpPr>
        <p:spPr>
          <a:xfrm>
            <a:off x="1828802" y="1"/>
            <a:ext cx="9153676" cy="1649160"/>
          </a:xfrm>
        </p:spPr>
        <p:txBody>
          <a:bodyPr anchor="ctr">
            <a:normAutofit/>
          </a:bodyPr>
          <a:lstStyle/>
          <a:p>
            <a:r>
              <a:rPr lang="en-US" dirty="0"/>
              <a:t>United Ways Are an Integral Part of CGLR’s Reach</a:t>
            </a:r>
          </a:p>
        </p:txBody>
      </p:sp>
      <p:pic>
        <p:nvPicPr>
          <p:cNvPr id="9" name="Content Placeholder 8" descr="A picture containing chart&#10;&#10;Description automatically generated">
            <a:extLst>
              <a:ext uri="{FF2B5EF4-FFF2-40B4-BE49-F238E27FC236}">
                <a16:creationId xmlns="" xmlns:a16="http://schemas.microsoft.com/office/drawing/2014/main" id="{1B291E31-F297-4E45-848E-78754C7F1DAA}"/>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2136420" y="1525666"/>
            <a:ext cx="7528280" cy="4592250"/>
          </a:xfrm>
          <a:noFill/>
        </p:spPr>
      </p:pic>
      <p:sp>
        <p:nvSpPr>
          <p:cNvPr id="6" name="Google Shape;75;p3">
            <a:extLst>
              <a:ext uri="{FF2B5EF4-FFF2-40B4-BE49-F238E27FC236}">
                <a16:creationId xmlns="" xmlns:a16="http://schemas.microsoft.com/office/drawing/2014/main" id="{7B3104FD-E6D0-1C4F-B01A-7D6A567D51E8}"/>
              </a:ext>
            </a:extLst>
          </p:cNvPr>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a:solidFill>
                  <a:srgbClr val="888888"/>
                </a:solidFill>
              </a:rPr>
              <a:pPr marL="0" lvl="0" indent="0" algn="r" rtl="0">
                <a:lnSpc>
                  <a:spcPct val="100000"/>
                </a:lnSpc>
                <a:spcBef>
                  <a:spcPts val="0"/>
                </a:spcBef>
                <a:spcAft>
                  <a:spcPts val="0"/>
                </a:spcAft>
                <a:buNone/>
              </a:pPr>
              <a:t>10</a:t>
            </a:fld>
            <a:endParaRPr>
              <a:solidFill>
                <a:srgbClr val="888888"/>
              </a:solidFill>
            </a:endParaRPr>
          </a:p>
        </p:txBody>
      </p:sp>
      <p:sp>
        <p:nvSpPr>
          <p:cNvPr id="7" name="Google Shape;76;p3">
            <a:extLst>
              <a:ext uri="{FF2B5EF4-FFF2-40B4-BE49-F238E27FC236}">
                <a16:creationId xmlns="" xmlns:a16="http://schemas.microsoft.com/office/drawing/2014/main" id="{B96689D2-D569-ED4D-BEC7-6C05D00ED8FB}"/>
              </a:ext>
            </a:extLst>
          </p:cNvPr>
          <p:cNvSpPr txBox="1">
            <a:spLocks/>
          </p:cNvSpPr>
          <p:nvPr/>
        </p:nvSpPr>
        <p:spPr>
          <a:xfrm>
            <a:off x="2005494" y="6348111"/>
            <a:ext cx="9148032" cy="365125"/>
          </a:xfrm>
          <a:prstGeom prst="rect">
            <a:avLst/>
          </a:prstGeom>
          <a:noFill/>
          <a:ln>
            <a:noFill/>
          </a:ln>
        </p:spPr>
        <p:txBody>
          <a:bodyPr spcFirstLastPara="1" vert="horz" wrap="square" lIns="91400" tIns="45700" rIns="91400" bIns="457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baseline="0">
                <a:solidFill>
                  <a:schemeClr val="bg2">
                    <a:lumMod val="60000"/>
                    <a:lumOff val="4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solidFill>
                  <a:srgbClr val="969696"/>
                </a:solidFill>
              </a:rPr>
              <a:t>GLRWeek2021.gradelevelreading.net  /  #</a:t>
            </a:r>
            <a:r>
              <a:rPr lang="en-US" sz="1200" dirty="0" err="1">
                <a:solidFill>
                  <a:srgbClr val="969696"/>
                </a:solidFill>
              </a:rPr>
              <a:t>GLRKeepers</a:t>
            </a:r>
            <a:r>
              <a:rPr lang="en-US" sz="1200" dirty="0">
                <a:solidFill>
                  <a:srgbClr val="969696"/>
                </a:solidFill>
              </a:rPr>
              <a:t> </a:t>
            </a:r>
          </a:p>
        </p:txBody>
      </p:sp>
    </p:spTree>
    <p:extLst>
      <p:ext uri="{BB962C8B-B14F-4D97-AF65-F5344CB8AC3E}">
        <p14:creationId xmlns:p14="http://schemas.microsoft.com/office/powerpoint/2010/main" val="137791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A68F501C-F3C7-6143-8DE0-53672346C830}"/>
              </a:ext>
            </a:extLst>
          </p:cNvPr>
          <p:cNvSpPr>
            <a:spLocks noGrp="1"/>
          </p:cNvSpPr>
          <p:nvPr>
            <p:ph type="title"/>
          </p:nvPr>
        </p:nvSpPr>
        <p:spPr/>
        <p:txBody>
          <a:bodyPr/>
          <a:lstStyle/>
          <a:p>
            <a:r>
              <a:rPr lang="en-US" dirty="0"/>
              <a:t>United Ways Are an Integral Part of CGLR’s Reach</a:t>
            </a:r>
          </a:p>
        </p:txBody>
      </p:sp>
      <p:sp>
        <p:nvSpPr>
          <p:cNvPr id="8" name="Content Placeholder 7">
            <a:extLst>
              <a:ext uri="{FF2B5EF4-FFF2-40B4-BE49-F238E27FC236}">
                <a16:creationId xmlns="" xmlns:a16="http://schemas.microsoft.com/office/drawing/2014/main" id="{C74B9EDF-FB9E-2C4D-A24B-E5AB0686F5C7}"/>
              </a:ext>
            </a:extLst>
          </p:cNvPr>
          <p:cNvSpPr>
            <a:spLocks noGrp="1"/>
          </p:cNvSpPr>
          <p:nvPr>
            <p:ph idx="1"/>
          </p:nvPr>
        </p:nvSpPr>
        <p:spPr/>
        <p:txBody>
          <a:bodyPr/>
          <a:lstStyle/>
          <a:p>
            <a:r>
              <a:rPr lang="en-US" sz="2000" dirty="0"/>
              <a:t>205 United Ways are members of GLR coalitions in 45 states, the Virgin Islands, Puerto Rico and both Canadian Provinces that are part of the </a:t>
            </a:r>
            <a:br>
              <a:rPr lang="en-US" sz="2000" dirty="0"/>
            </a:br>
            <a:r>
              <a:rPr lang="en-US" sz="2000" dirty="0"/>
              <a:t>GLR Network</a:t>
            </a:r>
          </a:p>
          <a:p>
            <a:pPr marL="0" indent="0">
              <a:buNone/>
            </a:pPr>
            <a:endParaRPr lang="en-US" sz="2000" dirty="0"/>
          </a:p>
          <a:p>
            <a:r>
              <a:rPr lang="en-US" sz="2000" dirty="0"/>
              <a:t>103 United Ways serve in Community Lead roles and act as a backbone and convener of GLR coalition work in their community</a:t>
            </a:r>
          </a:p>
          <a:p>
            <a:pPr marL="0" indent="0">
              <a:buNone/>
            </a:pPr>
            <a:r>
              <a:rPr lang="en-US" sz="2000" dirty="0"/>
              <a:t> </a:t>
            </a:r>
          </a:p>
          <a:p>
            <a:r>
              <a:rPr lang="en-US" sz="2000" dirty="0"/>
              <a:t>Six states have United Ways serving in State Lead roles </a:t>
            </a:r>
          </a:p>
          <a:p>
            <a:pPr lvl="1"/>
            <a:r>
              <a:rPr lang="en-US" sz="2000" dirty="0"/>
              <a:t>Delaware, Pennsylvania, South Dakota, Texas, Utah, Virginia</a:t>
            </a:r>
          </a:p>
          <a:p>
            <a:endParaRPr lang="en-US" dirty="0"/>
          </a:p>
        </p:txBody>
      </p:sp>
      <p:sp>
        <p:nvSpPr>
          <p:cNvPr id="10" name="Google Shape;75;p3">
            <a:extLst>
              <a:ext uri="{FF2B5EF4-FFF2-40B4-BE49-F238E27FC236}">
                <a16:creationId xmlns="" xmlns:a16="http://schemas.microsoft.com/office/drawing/2014/main" id="{C5B65A60-8AB6-974A-A24C-2A64546DAB8D}"/>
              </a:ext>
            </a:extLst>
          </p:cNvPr>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a:solidFill>
                  <a:srgbClr val="888888"/>
                </a:solidFill>
              </a:rPr>
              <a:pPr marL="0" lvl="0" indent="0" algn="r" rtl="0">
                <a:lnSpc>
                  <a:spcPct val="100000"/>
                </a:lnSpc>
                <a:spcBef>
                  <a:spcPts val="0"/>
                </a:spcBef>
                <a:spcAft>
                  <a:spcPts val="0"/>
                </a:spcAft>
                <a:buNone/>
              </a:pPr>
              <a:t>11</a:t>
            </a:fld>
            <a:endParaRPr>
              <a:solidFill>
                <a:srgbClr val="888888"/>
              </a:solidFill>
            </a:endParaRPr>
          </a:p>
        </p:txBody>
      </p:sp>
      <p:sp>
        <p:nvSpPr>
          <p:cNvPr id="11" name="Google Shape;76;p3">
            <a:extLst>
              <a:ext uri="{FF2B5EF4-FFF2-40B4-BE49-F238E27FC236}">
                <a16:creationId xmlns="" xmlns:a16="http://schemas.microsoft.com/office/drawing/2014/main" id="{4E1EAED3-AC16-FD47-8186-AD1846EABFED}"/>
              </a:ext>
            </a:extLst>
          </p:cNvPr>
          <p:cNvSpPr txBox="1">
            <a:spLocks/>
          </p:cNvSpPr>
          <p:nvPr/>
        </p:nvSpPr>
        <p:spPr>
          <a:xfrm>
            <a:off x="2005494" y="6348111"/>
            <a:ext cx="9148032" cy="365125"/>
          </a:xfrm>
          <a:prstGeom prst="rect">
            <a:avLst/>
          </a:prstGeom>
          <a:noFill/>
          <a:ln>
            <a:noFill/>
          </a:ln>
        </p:spPr>
        <p:txBody>
          <a:bodyPr spcFirstLastPara="1" vert="horz" wrap="square" lIns="91400" tIns="45700" rIns="91400" bIns="457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baseline="0">
                <a:solidFill>
                  <a:schemeClr val="bg2">
                    <a:lumMod val="60000"/>
                    <a:lumOff val="4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solidFill>
                  <a:srgbClr val="969696"/>
                </a:solidFill>
              </a:rPr>
              <a:t>GLRWeek2021.gradelevelreading.net  /  #</a:t>
            </a:r>
            <a:r>
              <a:rPr lang="en-US" sz="1200" dirty="0" err="1">
                <a:solidFill>
                  <a:srgbClr val="969696"/>
                </a:solidFill>
              </a:rPr>
              <a:t>GLRKeepers</a:t>
            </a:r>
            <a:r>
              <a:rPr lang="en-US" sz="1200" dirty="0">
                <a:solidFill>
                  <a:srgbClr val="969696"/>
                </a:solidFill>
              </a:rPr>
              <a:t> </a:t>
            </a:r>
          </a:p>
        </p:txBody>
      </p:sp>
    </p:spTree>
    <p:extLst>
      <p:ext uri="{BB962C8B-B14F-4D97-AF65-F5344CB8AC3E}">
        <p14:creationId xmlns:p14="http://schemas.microsoft.com/office/powerpoint/2010/main" val="3523632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9CDBDA-A374-FB47-853B-609F600001DF}"/>
              </a:ext>
            </a:extLst>
          </p:cNvPr>
          <p:cNvSpPr>
            <a:spLocks noGrp="1"/>
          </p:cNvSpPr>
          <p:nvPr>
            <p:ph type="title"/>
          </p:nvPr>
        </p:nvSpPr>
        <p:spPr/>
        <p:txBody>
          <a:bodyPr/>
          <a:lstStyle/>
          <a:p>
            <a:r>
              <a:rPr lang="en-US" dirty="0"/>
              <a:t>United Ways Are a Regular Presence Across CGLR’s Learning and Engagement Opportunities </a:t>
            </a:r>
          </a:p>
        </p:txBody>
      </p:sp>
      <p:pic>
        <p:nvPicPr>
          <p:cNvPr id="8" name="Content Placeholder 7" descr="Diagram&#10;&#10;Description automatically generated">
            <a:extLst>
              <a:ext uri="{FF2B5EF4-FFF2-40B4-BE49-F238E27FC236}">
                <a16:creationId xmlns="" xmlns:a16="http://schemas.microsoft.com/office/drawing/2014/main" id="{6B59509A-73A1-9248-B98B-41C8B4A5248B}"/>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243533" y="2300288"/>
            <a:ext cx="4209009" cy="3825875"/>
          </a:xfrm>
        </p:spPr>
      </p:pic>
      <p:sp>
        <p:nvSpPr>
          <p:cNvPr id="4" name="Content Placeholder 3">
            <a:extLst>
              <a:ext uri="{FF2B5EF4-FFF2-40B4-BE49-F238E27FC236}">
                <a16:creationId xmlns="" xmlns:a16="http://schemas.microsoft.com/office/drawing/2014/main" id="{54428A6E-EEE0-DE42-8C72-AEEB8E0E478E}"/>
              </a:ext>
            </a:extLst>
          </p:cNvPr>
          <p:cNvSpPr>
            <a:spLocks noGrp="1"/>
          </p:cNvSpPr>
          <p:nvPr>
            <p:ph sz="half" idx="2"/>
          </p:nvPr>
        </p:nvSpPr>
        <p:spPr/>
        <p:txBody>
          <a:bodyPr/>
          <a:lstStyle/>
          <a:p>
            <a:r>
              <a:rPr lang="en-US" sz="2000" dirty="0"/>
              <a:t>105 of 205 United Ways in CGLR (51%) have at least one subscriber on CLIP</a:t>
            </a:r>
          </a:p>
          <a:p>
            <a:endParaRPr lang="en-US" sz="2000" dirty="0"/>
          </a:p>
          <a:p>
            <a:r>
              <a:rPr lang="en-US" sz="2000" dirty="0"/>
              <a:t>683 people representing 256 United Ways and UWW have registered or attended at least one LEO webinar since Sept. 2019, representing 5,200+ unique registrations or attendees</a:t>
            </a:r>
          </a:p>
          <a:p>
            <a:pPr lvl="1"/>
            <a:r>
              <a:rPr lang="en-US" sz="2000" dirty="0"/>
              <a:t>32 people representing United Way have served as presenters, moderators and/or commentators across webinars </a:t>
            </a:r>
          </a:p>
          <a:p>
            <a:endParaRPr lang="en-US" sz="2000" dirty="0"/>
          </a:p>
        </p:txBody>
      </p:sp>
      <p:sp>
        <p:nvSpPr>
          <p:cNvPr id="7" name="Google Shape;75;p3">
            <a:extLst>
              <a:ext uri="{FF2B5EF4-FFF2-40B4-BE49-F238E27FC236}">
                <a16:creationId xmlns="" xmlns:a16="http://schemas.microsoft.com/office/drawing/2014/main" id="{52CCC3F6-D183-2942-A176-E0BF0EA82D8E}"/>
              </a:ext>
            </a:extLst>
          </p:cNvPr>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a:solidFill>
                  <a:srgbClr val="888888"/>
                </a:solidFill>
              </a:rPr>
              <a:pPr marL="0" lvl="0" indent="0" algn="r" rtl="0">
                <a:lnSpc>
                  <a:spcPct val="100000"/>
                </a:lnSpc>
                <a:spcBef>
                  <a:spcPts val="0"/>
                </a:spcBef>
                <a:spcAft>
                  <a:spcPts val="0"/>
                </a:spcAft>
                <a:buNone/>
              </a:pPr>
              <a:t>12</a:t>
            </a:fld>
            <a:endParaRPr>
              <a:solidFill>
                <a:srgbClr val="888888"/>
              </a:solidFill>
            </a:endParaRPr>
          </a:p>
        </p:txBody>
      </p:sp>
      <p:sp>
        <p:nvSpPr>
          <p:cNvPr id="9" name="Google Shape;76;p3">
            <a:extLst>
              <a:ext uri="{FF2B5EF4-FFF2-40B4-BE49-F238E27FC236}">
                <a16:creationId xmlns="" xmlns:a16="http://schemas.microsoft.com/office/drawing/2014/main" id="{E687C5D7-9978-C54D-93BA-C6CF3ACE5CD5}"/>
              </a:ext>
            </a:extLst>
          </p:cNvPr>
          <p:cNvSpPr txBox="1">
            <a:spLocks/>
          </p:cNvSpPr>
          <p:nvPr/>
        </p:nvSpPr>
        <p:spPr>
          <a:xfrm>
            <a:off x="2005494" y="6348111"/>
            <a:ext cx="9148032" cy="365125"/>
          </a:xfrm>
          <a:prstGeom prst="rect">
            <a:avLst/>
          </a:prstGeom>
          <a:noFill/>
          <a:ln>
            <a:noFill/>
          </a:ln>
        </p:spPr>
        <p:txBody>
          <a:bodyPr spcFirstLastPara="1" vert="horz" wrap="square" lIns="91400" tIns="45700" rIns="91400" bIns="457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baseline="0">
                <a:solidFill>
                  <a:schemeClr val="bg2">
                    <a:lumMod val="60000"/>
                    <a:lumOff val="4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solidFill>
                  <a:srgbClr val="969696"/>
                </a:solidFill>
              </a:rPr>
              <a:t>GLRWeek2021.gradelevelreading.net  /  #</a:t>
            </a:r>
            <a:r>
              <a:rPr lang="en-US" sz="1200" dirty="0" err="1">
                <a:solidFill>
                  <a:srgbClr val="969696"/>
                </a:solidFill>
              </a:rPr>
              <a:t>GLRKeepers</a:t>
            </a:r>
            <a:r>
              <a:rPr lang="en-US" sz="1200" dirty="0">
                <a:solidFill>
                  <a:srgbClr val="969696"/>
                </a:solidFill>
              </a:rPr>
              <a:t> </a:t>
            </a:r>
          </a:p>
        </p:txBody>
      </p:sp>
    </p:spTree>
    <p:extLst>
      <p:ext uri="{BB962C8B-B14F-4D97-AF65-F5344CB8AC3E}">
        <p14:creationId xmlns:p14="http://schemas.microsoft.com/office/powerpoint/2010/main" val="79075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nature, outdoor, cloud, clouds&#10;&#10;Description automatically generated">
            <a:extLst>
              <a:ext uri="{FF2B5EF4-FFF2-40B4-BE49-F238E27FC236}">
                <a16:creationId xmlns="" xmlns:a16="http://schemas.microsoft.com/office/drawing/2014/main" id="{77D847C5-537A-4D92-8F1A-F80235FA0E7D}"/>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a:fillRect/>
          </a:stretch>
        </p:blipFill>
        <p:spPr/>
      </p:pic>
      <p:sp>
        <p:nvSpPr>
          <p:cNvPr id="3" name="Subtitle 2">
            <a:extLst>
              <a:ext uri="{FF2B5EF4-FFF2-40B4-BE49-F238E27FC236}">
                <a16:creationId xmlns="" xmlns:a16="http://schemas.microsoft.com/office/drawing/2014/main" id="{EA91D7B8-C4FC-483E-89B0-FCF5C6AE3039}"/>
              </a:ext>
            </a:extLst>
          </p:cNvPr>
          <p:cNvSpPr>
            <a:spLocks noGrp="1"/>
          </p:cNvSpPr>
          <p:nvPr>
            <p:ph type="subTitle" idx="1"/>
          </p:nvPr>
        </p:nvSpPr>
        <p:spPr>
          <a:xfrm>
            <a:off x="1764769" y="5048613"/>
            <a:ext cx="6764747" cy="610323"/>
          </a:xfrm>
        </p:spPr>
        <p:txBody>
          <a:bodyPr/>
          <a:lstStyle/>
          <a:p>
            <a:r>
              <a:rPr lang="en-US" dirty="0"/>
              <a:t>Bright Spots &amp; Silver Linings</a:t>
            </a:r>
          </a:p>
        </p:txBody>
      </p:sp>
      <p:sp>
        <p:nvSpPr>
          <p:cNvPr id="4" name="Text Placeholder 3">
            <a:extLst>
              <a:ext uri="{FF2B5EF4-FFF2-40B4-BE49-F238E27FC236}">
                <a16:creationId xmlns="" xmlns:a16="http://schemas.microsoft.com/office/drawing/2014/main" id="{8F1D7882-3344-41E3-9526-069DF7C271AC}"/>
              </a:ext>
            </a:extLst>
          </p:cNvPr>
          <p:cNvSpPr>
            <a:spLocks noGrp="1"/>
          </p:cNvSpPr>
          <p:nvPr>
            <p:ph type="body" idx="3"/>
          </p:nvPr>
        </p:nvSpPr>
        <p:spPr>
          <a:xfrm>
            <a:off x="1764769" y="5887175"/>
            <a:ext cx="6764216" cy="808593"/>
          </a:xfrm>
        </p:spPr>
        <p:txBody>
          <a:bodyPr/>
          <a:lstStyle/>
          <a:p>
            <a:pPr algn="ctr"/>
            <a:r>
              <a:rPr lang="en-US" dirty="0"/>
              <a:t>Campaign for Grade-Level Reading Gratitude Reception </a:t>
            </a:r>
          </a:p>
          <a:p>
            <a:pPr algn="ctr"/>
            <a:r>
              <a:rPr lang="en-US" dirty="0"/>
              <a:t>July 2021</a:t>
            </a:r>
          </a:p>
        </p:txBody>
      </p:sp>
    </p:spTree>
    <p:extLst>
      <p:ext uri="{BB962C8B-B14F-4D97-AF65-F5344CB8AC3E}">
        <p14:creationId xmlns:p14="http://schemas.microsoft.com/office/powerpoint/2010/main" val="34740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6022637-D7F8-994A-90ED-889FC7406615}"/>
              </a:ext>
            </a:extLst>
          </p:cNvPr>
          <p:cNvSpPr>
            <a:spLocks noGrp="1"/>
          </p:cNvSpPr>
          <p:nvPr>
            <p:ph type="body" idx="1"/>
          </p:nvPr>
        </p:nvSpPr>
        <p:spPr/>
        <p:txBody>
          <a:bodyPr/>
          <a:lstStyle/>
          <a:p>
            <a:pPr marL="114300" indent="0" algn="ctr">
              <a:buNone/>
            </a:pPr>
            <a:r>
              <a:rPr lang="en-US" b="1" u="sng" dirty="0"/>
              <a:t>2019</a:t>
            </a:r>
          </a:p>
          <a:p>
            <a:pPr marL="114300" indent="0">
              <a:buNone/>
            </a:pPr>
            <a:r>
              <a:rPr lang="en-US" dirty="0"/>
              <a:t>Phone Calls:	11,029,047</a:t>
            </a:r>
          </a:p>
          <a:p>
            <a:pPr marL="114300" indent="0">
              <a:buNone/>
            </a:pPr>
            <a:r>
              <a:rPr lang="en-US" dirty="0"/>
              <a:t>Texts:  		278,899</a:t>
            </a:r>
          </a:p>
          <a:p>
            <a:pPr marL="114300" indent="0">
              <a:buNone/>
            </a:pPr>
            <a:r>
              <a:rPr lang="en-US" dirty="0"/>
              <a:t>Web Chat:  	102,856</a:t>
            </a:r>
          </a:p>
          <a:p>
            <a:pPr marL="114300" indent="0">
              <a:buNone/>
            </a:pPr>
            <a:r>
              <a:rPr lang="en-US" dirty="0"/>
              <a:t>E-mail: 		48,040</a:t>
            </a:r>
          </a:p>
          <a:p>
            <a:pPr marL="114300" indent="0">
              <a:buNone/>
            </a:pPr>
            <a:endParaRPr lang="en-US" dirty="0"/>
          </a:p>
          <a:p>
            <a:pPr marL="114300" indent="0">
              <a:buNone/>
            </a:pPr>
            <a:r>
              <a:rPr lang="en-US" dirty="0"/>
              <a:t>Total Contacts:	11,456,369</a:t>
            </a:r>
          </a:p>
          <a:p>
            <a:pPr marL="114300" indent="0">
              <a:buNone/>
            </a:pPr>
            <a:r>
              <a:rPr lang="en-US" i="1" dirty="0"/>
              <a:t>Spanish:  		398,302</a:t>
            </a:r>
          </a:p>
          <a:p>
            <a:pPr marL="114300" indent="0">
              <a:buNone/>
            </a:pPr>
            <a:endParaRPr lang="en-US" dirty="0"/>
          </a:p>
          <a:p>
            <a:endParaRPr lang="en-US" dirty="0"/>
          </a:p>
        </p:txBody>
      </p:sp>
      <p:sp>
        <p:nvSpPr>
          <p:cNvPr id="3" name="Text Placeholder 2">
            <a:extLst>
              <a:ext uri="{FF2B5EF4-FFF2-40B4-BE49-F238E27FC236}">
                <a16:creationId xmlns="" xmlns:a16="http://schemas.microsoft.com/office/drawing/2014/main" id="{A566213A-4B3B-1F48-8D26-A0D831895431}"/>
              </a:ext>
            </a:extLst>
          </p:cNvPr>
          <p:cNvSpPr>
            <a:spLocks noGrp="1"/>
          </p:cNvSpPr>
          <p:nvPr>
            <p:ph type="body" idx="2"/>
          </p:nvPr>
        </p:nvSpPr>
        <p:spPr/>
        <p:txBody>
          <a:bodyPr/>
          <a:lstStyle/>
          <a:p>
            <a:pPr marL="114300" indent="0" algn="ctr">
              <a:buNone/>
            </a:pPr>
            <a:r>
              <a:rPr lang="en-US" b="1" u="sng" dirty="0"/>
              <a:t>2020</a:t>
            </a:r>
          </a:p>
          <a:p>
            <a:pPr marL="114300" indent="0">
              <a:buNone/>
            </a:pPr>
            <a:r>
              <a:rPr lang="en-US" dirty="0"/>
              <a:t>Phone Calls:	18,507,610</a:t>
            </a:r>
          </a:p>
          <a:p>
            <a:pPr marL="114300" indent="0">
              <a:buNone/>
            </a:pPr>
            <a:r>
              <a:rPr lang="en-US" dirty="0"/>
              <a:t>Texts:  		1,174,128</a:t>
            </a:r>
          </a:p>
          <a:p>
            <a:pPr marL="114300" indent="0">
              <a:buNone/>
            </a:pPr>
            <a:r>
              <a:rPr lang="en-US" dirty="0"/>
              <a:t>Web Chat:  	175,813</a:t>
            </a:r>
          </a:p>
          <a:p>
            <a:pPr marL="114300" indent="0">
              <a:buNone/>
            </a:pPr>
            <a:r>
              <a:rPr lang="en-US" dirty="0"/>
              <a:t>E-mail: 		160,703</a:t>
            </a:r>
          </a:p>
          <a:p>
            <a:pPr marL="114300" indent="0">
              <a:buNone/>
            </a:pPr>
            <a:endParaRPr lang="en-US" dirty="0"/>
          </a:p>
          <a:p>
            <a:pPr marL="114300" indent="0">
              <a:buNone/>
            </a:pPr>
            <a:r>
              <a:rPr lang="en-US" dirty="0"/>
              <a:t>Total Contacts:	20,018,254</a:t>
            </a:r>
          </a:p>
          <a:p>
            <a:pPr marL="114300" indent="0">
              <a:buNone/>
            </a:pPr>
            <a:r>
              <a:rPr lang="en-US" i="1" dirty="0"/>
              <a:t>Spanish:  		1,870,077</a:t>
            </a:r>
          </a:p>
        </p:txBody>
      </p:sp>
      <p:sp>
        <p:nvSpPr>
          <p:cNvPr id="4" name="Slide Number Placeholder 3">
            <a:extLst>
              <a:ext uri="{FF2B5EF4-FFF2-40B4-BE49-F238E27FC236}">
                <a16:creationId xmlns="" xmlns:a16="http://schemas.microsoft.com/office/drawing/2014/main" id="{1AA4C1FE-E893-2C45-BD2B-77138B2310B9}"/>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 name="Title 4">
            <a:extLst>
              <a:ext uri="{FF2B5EF4-FFF2-40B4-BE49-F238E27FC236}">
                <a16:creationId xmlns="" xmlns:a16="http://schemas.microsoft.com/office/drawing/2014/main" id="{6FEE7095-66AE-2E46-A205-F70EE4597C35}"/>
              </a:ext>
            </a:extLst>
          </p:cNvPr>
          <p:cNvSpPr>
            <a:spLocks noGrp="1"/>
          </p:cNvSpPr>
          <p:nvPr>
            <p:ph type="title"/>
          </p:nvPr>
        </p:nvSpPr>
        <p:spPr/>
        <p:txBody>
          <a:bodyPr/>
          <a:lstStyle/>
          <a:p>
            <a:r>
              <a:rPr lang="en-US" dirty="0"/>
              <a:t>211 Notable Contact Data</a:t>
            </a:r>
          </a:p>
        </p:txBody>
      </p:sp>
    </p:spTree>
    <p:extLst>
      <p:ext uri="{BB962C8B-B14F-4D97-AF65-F5344CB8AC3E}">
        <p14:creationId xmlns:p14="http://schemas.microsoft.com/office/powerpoint/2010/main" val="1035888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BA2100DE-2C03-BB41-BE80-95BCC93375DF}"/>
              </a:ext>
            </a:extLst>
          </p:cNvPr>
          <p:cNvSpPr>
            <a:spLocks noGrp="1"/>
          </p:cNvSpPr>
          <p:nvPr>
            <p:ph type="body" idx="1"/>
          </p:nvPr>
        </p:nvSpPr>
        <p:spPr/>
        <p:txBody>
          <a:bodyPr/>
          <a:lstStyle/>
          <a:p>
            <a:pPr marL="114300" indent="0" algn="ctr">
              <a:buNone/>
            </a:pPr>
            <a:r>
              <a:rPr lang="en-US" b="1" u="sng" dirty="0"/>
              <a:t>2019</a:t>
            </a:r>
          </a:p>
          <a:p>
            <a:pPr marL="114300" indent="0">
              <a:buNone/>
            </a:pPr>
            <a:r>
              <a:rPr lang="en-US" dirty="0"/>
              <a:t>3M Housing</a:t>
            </a:r>
          </a:p>
          <a:p>
            <a:pPr marL="114300" indent="0">
              <a:buNone/>
            </a:pPr>
            <a:r>
              <a:rPr lang="en-US" dirty="0"/>
              <a:t>2.1M Utilities</a:t>
            </a:r>
          </a:p>
          <a:p>
            <a:pPr marL="114300" indent="0">
              <a:buNone/>
            </a:pPr>
            <a:r>
              <a:rPr lang="en-US" dirty="0"/>
              <a:t>1.5M Food</a:t>
            </a:r>
          </a:p>
          <a:p>
            <a:pPr marL="114300" indent="0">
              <a:buNone/>
            </a:pPr>
            <a:r>
              <a:rPr lang="en-US" dirty="0"/>
              <a:t>1.4M Mental Health</a:t>
            </a:r>
          </a:p>
          <a:p>
            <a:pPr marL="114300" indent="0">
              <a:buNone/>
            </a:pPr>
            <a:r>
              <a:rPr lang="en-US" dirty="0"/>
              <a:t>1.4M Legal/Public Service</a:t>
            </a:r>
          </a:p>
          <a:p>
            <a:pPr marL="114300" indent="0">
              <a:buNone/>
            </a:pPr>
            <a:endParaRPr lang="en-US" dirty="0"/>
          </a:p>
          <a:p>
            <a:pPr marL="114300" indent="0">
              <a:buNone/>
            </a:pPr>
            <a:r>
              <a:rPr lang="en-US" dirty="0"/>
              <a:t>Total Connections:  14.5M</a:t>
            </a:r>
          </a:p>
          <a:p>
            <a:endParaRPr lang="en-US" dirty="0"/>
          </a:p>
        </p:txBody>
      </p:sp>
      <p:sp>
        <p:nvSpPr>
          <p:cNvPr id="6" name="Text Placeholder 5">
            <a:extLst>
              <a:ext uri="{FF2B5EF4-FFF2-40B4-BE49-F238E27FC236}">
                <a16:creationId xmlns="" xmlns:a16="http://schemas.microsoft.com/office/drawing/2014/main" id="{D2D570CE-A495-2F4C-85F6-57E9AB880215}"/>
              </a:ext>
            </a:extLst>
          </p:cNvPr>
          <p:cNvSpPr>
            <a:spLocks noGrp="1"/>
          </p:cNvSpPr>
          <p:nvPr>
            <p:ph type="body" idx="2"/>
          </p:nvPr>
        </p:nvSpPr>
        <p:spPr/>
        <p:txBody>
          <a:bodyPr/>
          <a:lstStyle/>
          <a:p>
            <a:pPr marL="114300" indent="0" algn="ctr">
              <a:buNone/>
            </a:pPr>
            <a:r>
              <a:rPr lang="en-US" b="1" u="sng" dirty="0"/>
              <a:t>2020</a:t>
            </a:r>
          </a:p>
          <a:p>
            <a:pPr marL="114300" indent="0">
              <a:buNone/>
            </a:pPr>
            <a:r>
              <a:rPr lang="en-US" dirty="0"/>
              <a:t>7.2M COVID-19</a:t>
            </a:r>
          </a:p>
          <a:p>
            <a:pPr marL="114300" indent="0">
              <a:buNone/>
            </a:pPr>
            <a:r>
              <a:rPr lang="en-US" dirty="0"/>
              <a:t>3.8M Housing</a:t>
            </a:r>
          </a:p>
          <a:p>
            <a:pPr marL="114300" indent="0">
              <a:buNone/>
            </a:pPr>
            <a:r>
              <a:rPr lang="en-US" dirty="0"/>
              <a:t>3.7M Food</a:t>
            </a:r>
          </a:p>
          <a:p>
            <a:pPr marL="114300" indent="0">
              <a:buNone/>
            </a:pPr>
            <a:r>
              <a:rPr lang="en-US" dirty="0"/>
              <a:t>2.3M Healthcare</a:t>
            </a:r>
          </a:p>
          <a:p>
            <a:pPr marL="114300" indent="0">
              <a:buNone/>
            </a:pPr>
            <a:r>
              <a:rPr lang="en-US" dirty="0"/>
              <a:t>2.2M Utilities</a:t>
            </a:r>
          </a:p>
          <a:p>
            <a:pPr marL="114300" indent="0">
              <a:buNone/>
            </a:pPr>
            <a:endParaRPr lang="en-US" dirty="0"/>
          </a:p>
          <a:p>
            <a:pPr marL="114300" indent="0">
              <a:buNone/>
            </a:pPr>
            <a:r>
              <a:rPr lang="en-US" dirty="0"/>
              <a:t>Total Connections: 27.8M</a:t>
            </a:r>
          </a:p>
        </p:txBody>
      </p:sp>
      <p:sp>
        <p:nvSpPr>
          <p:cNvPr id="3" name="Slide Number Placeholder 2">
            <a:extLst>
              <a:ext uri="{FF2B5EF4-FFF2-40B4-BE49-F238E27FC236}">
                <a16:creationId xmlns="" xmlns:a16="http://schemas.microsoft.com/office/drawing/2014/main" id="{AE413815-E2DA-4249-86F4-CCBFD05EB148}"/>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 name="Title 3">
            <a:extLst>
              <a:ext uri="{FF2B5EF4-FFF2-40B4-BE49-F238E27FC236}">
                <a16:creationId xmlns="" xmlns:a16="http://schemas.microsoft.com/office/drawing/2014/main" id="{CBCD6B67-BB6E-BB4F-8131-7900B21D8956}"/>
              </a:ext>
            </a:extLst>
          </p:cNvPr>
          <p:cNvSpPr>
            <a:spLocks noGrp="1"/>
          </p:cNvSpPr>
          <p:nvPr>
            <p:ph type="title"/>
          </p:nvPr>
        </p:nvSpPr>
        <p:spPr/>
        <p:txBody>
          <a:bodyPr/>
          <a:lstStyle/>
          <a:p>
            <a:r>
              <a:rPr lang="en-US" dirty="0"/>
              <a:t>211 Connections Made</a:t>
            </a:r>
          </a:p>
        </p:txBody>
      </p:sp>
    </p:spTree>
    <p:extLst>
      <p:ext uri="{BB962C8B-B14F-4D97-AF65-F5344CB8AC3E}">
        <p14:creationId xmlns:p14="http://schemas.microsoft.com/office/powerpoint/2010/main" val="2270187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A566213A-4B3B-1F48-8D26-A0D831895431}"/>
              </a:ext>
            </a:extLst>
          </p:cNvPr>
          <p:cNvSpPr>
            <a:spLocks noGrp="1"/>
          </p:cNvSpPr>
          <p:nvPr>
            <p:ph type="body" idx="1"/>
          </p:nvPr>
        </p:nvSpPr>
        <p:spPr>
          <a:xfrm>
            <a:off x="465667" y="1989863"/>
            <a:ext cx="6163734" cy="3956688"/>
          </a:xfrm>
        </p:spPr>
        <p:txBody>
          <a:bodyPr/>
          <a:lstStyle/>
          <a:p>
            <a:r>
              <a:rPr lang="en-US" dirty="0"/>
              <a:t>1.2M Connections to Financial Assistance &amp; Coaching</a:t>
            </a:r>
          </a:p>
          <a:p>
            <a:endParaRPr lang="en-US" dirty="0"/>
          </a:p>
          <a:p>
            <a:r>
              <a:rPr lang="en-US" dirty="0"/>
              <a:t>Made nearly 350K connections to tax preparation assistance programs including scheduling nearly 175K VITA appointments</a:t>
            </a:r>
          </a:p>
        </p:txBody>
      </p:sp>
      <p:sp>
        <p:nvSpPr>
          <p:cNvPr id="4" name="Slide Number Placeholder 3">
            <a:extLst>
              <a:ext uri="{FF2B5EF4-FFF2-40B4-BE49-F238E27FC236}">
                <a16:creationId xmlns="" xmlns:a16="http://schemas.microsoft.com/office/drawing/2014/main" id="{1AA4C1FE-E893-2C45-BD2B-77138B2310B9}"/>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 name="Title 4">
            <a:extLst>
              <a:ext uri="{FF2B5EF4-FFF2-40B4-BE49-F238E27FC236}">
                <a16:creationId xmlns="" xmlns:a16="http://schemas.microsoft.com/office/drawing/2014/main" id="{6FEE7095-66AE-2E46-A205-F70EE4597C35}"/>
              </a:ext>
            </a:extLst>
          </p:cNvPr>
          <p:cNvSpPr>
            <a:spLocks noGrp="1"/>
          </p:cNvSpPr>
          <p:nvPr>
            <p:ph type="title"/>
          </p:nvPr>
        </p:nvSpPr>
        <p:spPr/>
        <p:txBody>
          <a:bodyPr/>
          <a:lstStyle/>
          <a:p>
            <a:r>
              <a:rPr lang="en-US" dirty="0"/>
              <a:t>Financial Assistance</a:t>
            </a:r>
          </a:p>
        </p:txBody>
      </p:sp>
      <p:pic>
        <p:nvPicPr>
          <p:cNvPr id="9" name="Picture 8">
            <a:extLst>
              <a:ext uri="{FF2B5EF4-FFF2-40B4-BE49-F238E27FC236}">
                <a16:creationId xmlns="" xmlns:a16="http://schemas.microsoft.com/office/drawing/2014/main" id="{5DACA523-F30F-364C-A3FC-B63B6C97FA3B}"/>
              </a:ext>
            </a:extLst>
          </p:cNvPr>
          <p:cNvPicPr>
            <a:picLocks noChangeAspect="1"/>
          </p:cNvPicPr>
          <p:nvPr/>
        </p:nvPicPr>
        <p:blipFill>
          <a:blip r:embed="rId2"/>
          <a:stretch>
            <a:fillRect/>
          </a:stretch>
        </p:blipFill>
        <p:spPr>
          <a:xfrm>
            <a:off x="8234680" y="2230120"/>
            <a:ext cx="2677160" cy="2677160"/>
          </a:xfrm>
          <a:prstGeom prst="rect">
            <a:avLst/>
          </a:prstGeom>
        </p:spPr>
      </p:pic>
    </p:spTree>
    <p:extLst>
      <p:ext uri="{BB962C8B-B14F-4D97-AF65-F5344CB8AC3E}">
        <p14:creationId xmlns:p14="http://schemas.microsoft.com/office/powerpoint/2010/main" val="4293690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A566213A-4B3B-1F48-8D26-A0D831895431}"/>
              </a:ext>
            </a:extLst>
          </p:cNvPr>
          <p:cNvSpPr>
            <a:spLocks noGrp="1"/>
          </p:cNvSpPr>
          <p:nvPr>
            <p:ph type="body" idx="1"/>
          </p:nvPr>
        </p:nvSpPr>
        <p:spPr>
          <a:xfrm>
            <a:off x="465667" y="1989863"/>
            <a:ext cx="5660814" cy="3956688"/>
          </a:xfrm>
        </p:spPr>
        <p:txBody>
          <a:bodyPr/>
          <a:lstStyle/>
          <a:p>
            <a:r>
              <a:rPr lang="en-US" dirty="0"/>
              <a:t>170K connections to finding and getting good jobs</a:t>
            </a:r>
          </a:p>
          <a:p>
            <a:endParaRPr lang="en-US" dirty="0"/>
          </a:p>
          <a:p>
            <a:r>
              <a:rPr lang="en-US" dirty="0"/>
              <a:t>160K connections to education resources</a:t>
            </a:r>
          </a:p>
          <a:p>
            <a:endParaRPr lang="en-US" dirty="0"/>
          </a:p>
        </p:txBody>
      </p:sp>
      <p:sp>
        <p:nvSpPr>
          <p:cNvPr id="4" name="Slide Number Placeholder 3">
            <a:extLst>
              <a:ext uri="{FF2B5EF4-FFF2-40B4-BE49-F238E27FC236}">
                <a16:creationId xmlns="" xmlns:a16="http://schemas.microsoft.com/office/drawing/2014/main" id="{1AA4C1FE-E893-2C45-BD2B-77138B2310B9}"/>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 name="Title 4">
            <a:extLst>
              <a:ext uri="{FF2B5EF4-FFF2-40B4-BE49-F238E27FC236}">
                <a16:creationId xmlns="" xmlns:a16="http://schemas.microsoft.com/office/drawing/2014/main" id="{6FEE7095-66AE-2E46-A205-F70EE4597C35}"/>
              </a:ext>
            </a:extLst>
          </p:cNvPr>
          <p:cNvSpPr>
            <a:spLocks noGrp="1"/>
          </p:cNvSpPr>
          <p:nvPr>
            <p:ph type="title"/>
          </p:nvPr>
        </p:nvSpPr>
        <p:spPr/>
        <p:txBody>
          <a:bodyPr/>
          <a:lstStyle/>
          <a:p>
            <a:r>
              <a:rPr lang="en-US" dirty="0"/>
              <a:t>Education &amp; Employment</a:t>
            </a:r>
          </a:p>
        </p:txBody>
      </p:sp>
      <p:pic>
        <p:nvPicPr>
          <p:cNvPr id="2" name="Picture 1">
            <a:extLst>
              <a:ext uri="{FF2B5EF4-FFF2-40B4-BE49-F238E27FC236}">
                <a16:creationId xmlns="" xmlns:a16="http://schemas.microsoft.com/office/drawing/2014/main" id="{40B1EA76-C1E4-574E-83B0-97280C3EDA07}"/>
              </a:ext>
            </a:extLst>
          </p:cNvPr>
          <p:cNvPicPr>
            <a:picLocks noChangeAspect="1"/>
          </p:cNvPicPr>
          <p:nvPr/>
        </p:nvPicPr>
        <p:blipFill>
          <a:blip r:embed="rId2"/>
          <a:stretch>
            <a:fillRect/>
          </a:stretch>
        </p:blipFill>
        <p:spPr>
          <a:xfrm>
            <a:off x="7668260" y="2451100"/>
            <a:ext cx="3380740" cy="2371564"/>
          </a:xfrm>
          <a:prstGeom prst="rect">
            <a:avLst/>
          </a:prstGeom>
        </p:spPr>
      </p:pic>
    </p:spTree>
    <p:extLst>
      <p:ext uri="{BB962C8B-B14F-4D97-AF65-F5344CB8AC3E}">
        <p14:creationId xmlns:p14="http://schemas.microsoft.com/office/powerpoint/2010/main" val="2062215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A566213A-4B3B-1F48-8D26-A0D831895431}"/>
              </a:ext>
            </a:extLst>
          </p:cNvPr>
          <p:cNvSpPr>
            <a:spLocks noGrp="1"/>
          </p:cNvSpPr>
          <p:nvPr>
            <p:ph type="body" idx="1"/>
          </p:nvPr>
        </p:nvSpPr>
        <p:spPr>
          <a:xfrm>
            <a:off x="465666" y="1989862"/>
            <a:ext cx="6595534" cy="4366487"/>
          </a:xfrm>
        </p:spPr>
        <p:txBody>
          <a:bodyPr/>
          <a:lstStyle/>
          <a:p>
            <a:r>
              <a:rPr lang="en-US" dirty="0"/>
              <a:t>Addressed nearly 115K requests for help related to sexual assault and domestic violence</a:t>
            </a:r>
          </a:p>
          <a:p>
            <a:r>
              <a:rPr lang="en-US" dirty="0"/>
              <a:t>Made nearly 6K connections to human trafficking information and support services</a:t>
            </a:r>
          </a:p>
          <a:p>
            <a:r>
              <a:rPr lang="en-US" dirty="0"/>
              <a:t>10 211s answer their local human trafficking hotline</a:t>
            </a:r>
          </a:p>
          <a:p>
            <a:r>
              <a:rPr lang="en-US" dirty="0"/>
              <a:t>16 211s answer their local domestic violence hotline</a:t>
            </a:r>
          </a:p>
          <a:p>
            <a:endParaRPr lang="en-US" dirty="0"/>
          </a:p>
          <a:p>
            <a:endParaRPr lang="en-US" dirty="0"/>
          </a:p>
        </p:txBody>
      </p:sp>
      <p:sp>
        <p:nvSpPr>
          <p:cNvPr id="4" name="Slide Number Placeholder 3">
            <a:extLst>
              <a:ext uri="{FF2B5EF4-FFF2-40B4-BE49-F238E27FC236}">
                <a16:creationId xmlns="" xmlns:a16="http://schemas.microsoft.com/office/drawing/2014/main" id="{1AA4C1FE-E893-2C45-BD2B-77138B2310B9}"/>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 name="Title 4">
            <a:extLst>
              <a:ext uri="{FF2B5EF4-FFF2-40B4-BE49-F238E27FC236}">
                <a16:creationId xmlns="" xmlns:a16="http://schemas.microsoft.com/office/drawing/2014/main" id="{6FEE7095-66AE-2E46-A205-F70EE4597C35}"/>
              </a:ext>
            </a:extLst>
          </p:cNvPr>
          <p:cNvSpPr>
            <a:spLocks noGrp="1"/>
          </p:cNvSpPr>
          <p:nvPr>
            <p:ph type="title"/>
          </p:nvPr>
        </p:nvSpPr>
        <p:spPr/>
        <p:txBody>
          <a:bodyPr/>
          <a:lstStyle/>
          <a:p>
            <a:r>
              <a:rPr lang="en-US" dirty="0"/>
              <a:t>Safety</a:t>
            </a:r>
          </a:p>
        </p:txBody>
      </p:sp>
      <p:pic>
        <p:nvPicPr>
          <p:cNvPr id="2" name="Picture 1">
            <a:extLst>
              <a:ext uri="{FF2B5EF4-FFF2-40B4-BE49-F238E27FC236}">
                <a16:creationId xmlns="" xmlns:a16="http://schemas.microsoft.com/office/drawing/2014/main" id="{BBF73642-DDEF-D14C-A130-179CD8A0DA84}"/>
              </a:ext>
            </a:extLst>
          </p:cNvPr>
          <p:cNvPicPr>
            <a:picLocks noChangeAspect="1"/>
          </p:cNvPicPr>
          <p:nvPr/>
        </p:nvPicPr>
        <p:blipFill>
          <a:blip r:embed="rId2"/>
          <a:stretch>
            <a:fillRect/>
          </a:stretch>
        </p:blipFill>
        <p:spPr>
          <a:xfrm>
            <a:off x="8229600" y="2054844"/>
            <a:ext cx="2758440" cy="2858747"/>
          </a:xfrm>
          <a:prstGeom prst="rect">
            <a:avLst/>
          </a:prstGeom>
        </p:spPr>
      </p:pic>
    </p:spTree>
    <p:extLst>
      <p:ext uri="{BB962C8B-B14F-4D97-AF65-F5344CB8AC3E}">
        <p14:creationId xmlns:p14="http://schemas.microsoft.com/office/powerpoint/2010/main" val="1628377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A566213A-4B3B-1F48-8D26-A0D831895431}"/>
              </a:ext>
            </a:extLst>
          </p:cNvPr>
          <p:cNvSpPr>
            <a:spLocks noGrp="1"/>
          </p:cNvSpPr>
          <p:nvPr>
            <p:ph type="body" idx="1"/>
          </p:nvPr>
        </p:nvSpPr>
        <p:spPr/>
        <p:txBody>
          <a:bodyPr/>
          <a:lstStyle/>
          <a:p>
            <a:pPr>
              <a:lnSpc>
                <a:spcPct val="100000"/>
              </a:lnSpc>
              <a:spcAft>
                <a:spcPts val="600"/>
              </a:spcAft>
            </a:pPr>
            <a:r>
              <a:rPr lang="en-US" dirty="0"/>
              <a:t>Performed more than 121K intakes for homeless shelters</a:t>
            </a:r>
          </a:p>
          <a:p>
            <a:pPr>
              <a:lnSpc>
                <a:spcPct val="100000"/>
              </a:lnSpc>
              <a:spcAft>
                <a:spcPts val="600"/>
              </a:spcAft>
            </a:pPr>
            <a:r>
              <a:rPr lang="en-US" dirty="0"/>
              <a:t>Addressed more than 75K requests for veterans’ services</a:t>
            </a:r>
          </a:p>
          <a:p>
            <a:pPr>
              <a:lnSpc>
                <a:spcPct val="100000"/>
              </a:lnSpc>
              <a:spcAft>
                <a:spcPts val="600"/>
              </a:spcAft>
            </a:pPr>
            <a:r>
              <a:rPr lang="en-US" dirty="0"/>
              <a:t>Provided support for more than 470K callers experiencing suicide ideation or a mental health crisis.</a:t>
            </a:r>
          </a:p>
          <a:p>
            <a:pPr>
              <a:lnSpc>
                <a:spcPct val="100000"/>
              </a:lnSpc>
              <a:spcAft>
                <a:spcPts val="600"/>
              </a:spcAft>
            </a:pPr>
            <a:r>
              <a:rPr lang="en-US" dirty="0"/>
              <a:t>Made more than 285K connections to transportation services, including dispatching/scheduling 25K rides</a:t>
            </a:r>
          </a:p>
          <a:p>
            <a:pPr>
              <a:lnSpc>
                <a:spcPct val="100000"/>
              </a:lnSpc>
              <a:spcAft>
                <a:spcPts val="600"/>
              </a:spcAft>
            </a:pPr>
            <a:r>
              <a:rPr lang="en-US" dirty="0"/>
              <a:t>80K connections to volunteering/making a donation</a:t>
            </a:r>
          </a:p>
        </p:txBody>
      </p:sp>
      <p:sp>
        <p:nvSpPr>
          <p:cNvPr id="4" name="Slide Number Placeholder 3">
            <a:extLst>
              <a:ext uri="{FF2B5EF4-FFF2-40B4-BE49-F238E27FC236}">
                <a16:creationId xmlns="" xmlns:a16="http://schemas.microsoft.com/office/drawing/2014/main" id="{1AA4C1FE-E893-2C45-BD2B-77138B2310B9}"/>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 name="Title 4">
            <a:extLst>
              <a:ext uri="{FF2B5EF4-FFF2-40B4-BE49-F238E27FC236}">
                <a16:creationId xmlns="" xmlns:a16="http://schemas.microsoft.com/office/drawing/2014/main" id="{6FEE7095-66AE-2E46-A205-F70EE4597C35}"/>
              </a:ext>
            </a:extLst>
          </p:cNvPr>
          <p:cNvSpPr>
            <a:spLocks noGrp="1"/>
          </p:cNvSpPr>
          <p:nvPr>
            <p:ph type="title"/>
          </p:nvPr>
        </p:nvSpPr>
        <p:spPr/>
        <p:txBody>
          <a:bodyPr/>
          <a:lstStyle/>
          <a:p>
            <a:r>
              <a:rPr lang="en-US" dirty="0"/>
              <a:t>Other Notables</a:t>
            </a:r>
          </a:p>
        </p:txBody>
      </p:sp>
    </p:spTree>
    <p:extLst>
      <p:ext uri="{BB962C8B-B14F-4D97-AF65-F5344CB8AC3E}">
        <p14:creationId xmlns:p14="http://schemas.microsoft.com/office/powerpoint/2010/main" val="1880209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584E3A1-B994-4B49-A119-057A75EFA18A}" type="slidenum">
              <a:rPr lang="en-US" smtClean="0">
                <a:solidFill>
                  <a:prstClr val="black">
                    <a:tint val="75000"/>
                  </a:prstClr>
                </a:solidFill>
              </a:rPr>
              <a:pPr/>
              <a:t>2</a:t>
            </a:fld>
            <a:endParaRPr lang="en-US" dirty="0">
              <a:solidFill>
                <a:prstClr val="black">
                  <a:tint val="75000"/>
                </a:prstClr>
              </a:solidFill>
            </a:endParaRPr>
          </a:p>
        </p:txBody>
      </p:sp>
      <p:sp>
        <p:nvSpPr>
          <p:cNvPr id="3" name="Footer Placeholder 2"/>
          <p:cNvSpPr>
            <a:spLocks noGrp="1"/>
          </p:cNvSpPr>
          <p:nvPr>
            <p:ph type="ftr" sz="quarter" idx="3"/>
          </p:nvPr>
        </p:nvSpPr>
        <p:spPr/>
        <p:txBody>
          <a:bodyPr/>
          <a:lstStyle/>
          <a:p>
            <a:pPr defTabSz="1218750">
              <a:buClrTx/>
            </a:pPr>
            <a:r>
              <a:rPr>
                <a:solidFill>
                  <a:srgbClr val="505050">
                    <a:lumMod val="60000"/>
                    <a:lumOff val="40000"/>
                  </a:srgbClr>
                </a:solidFill>
              </a:rPr>
              <a:t>GLRWeek2021.gradelevelreading.net  /  #GLRKeepers  /  #GLReading</a:t>
            </a:r>
            <a:endParaRPr dirty="0">
              <a:solidFill>
                <a:srgbClr val="505050">
                  <a:lumMod val="60000"/>
                  <a:lumOff val="40000"/>
                </a:srgbClr>
              </a:solidFill>
            </a:endParaRPr>
          </a:p>
        </p:txBody>
      </p:sp>
      <p:pic>
        <p:nvPicPr>
          <p:cNvPr id="4" name="Picture 3" descr="Splashlogo.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A1AA9382-6995-6346-BC08-72B31005B7C3}"/>
              </a:ext>
            </a:extLst>
          </p:cNvPr>
          <p:cNvSpPr/>
          <p:nvPr/>
        </p:nvSpPr>
        <p:spPr>
          <a:xfrm>
            <a:off x="0" y="5944222"/>
            <a:ext cx="12192000" cy="353943"/>
          </a:xfrm>
          <a:prstGeom prst="rect">
            <a:avLst/>
          </a:prstGeom>
        </p:spPr>
        <p:txBody>
          <a:bodyPr wrap="square">
            <a:spAutoFit/>
          </a:bodyPr>
          <a:lstStyle/>
          <a:p>
            <a:pPr algn="ctr" defTabSz="1218750">
              <a:buClrTx/>
            </a:pPr>
            <a:r>
              <a:rPr lang="en-US" sz="1700" kern="1200" dirty="0">
                <a:solidFill>
                  <a:srgbClr val="505050"/>
                </a:solidFill>
              </a:rPr>
              <a:t>GLRWeek2021.gradelevelreading.net  /  #</a:t>
            </a:r>
            <a:r>
              <a:rPr lang="en-US" sz="1700" kern="1200" dirty="0" err="1">
                <a:solidFill>
                  <a:srgbClr val="505050"/>
                </a:solidFill>
              </a:rPr>
              <a:t>GLRKeepers</a:t>
            </a:r>
            <a:endParaRPr lang="en-US" sz="1700" kern="1200" dirty="0">
              <a:solidFill>
                <a:srgbClr val="505050"/>
              </a:solidFill>
            </a:endParaRPr>
          </a:p>
        </p:txBody>
      </p:sp>
    </p:spTree>
    <p:extLst>
      <p:ext uri="{BB962C8B-B14F-4D97-AF65-F5344CB8AC3E}">
        <p14:creationId xmlns:p14="http://schemas.microsoft.com/office/powerpoint/2010/main" val="3556585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5A2FBF9-0B6D-8E42-9371-C4D005BFF171}"/>
              </a:ext>
            </a:extLst>
          </p:cNvPr>
          <p:cNvSpPr>
            <a:spLocks noGrp="1"/>
          </p:cNvSpPr>
          <p:nvPr>
            <p:ph type="body" idx="1"/>
          </p:nvPr>
        </p:nvSpPr>
        <p:spPr>
          <a:xfrm>
            <a:off x="465666" y="2548486"/>
            <a:ext cx="11166762" cy="2225817"/>
          </a:xfrm>
          <a:noFill/>
        </p:spPr>
        <p:txBody>
          <a:bodyPr/>
          <a:lstStyle/>
          <a:p>
            <a:r>
              <a:rPr lang="en-US" i="0" dirty="0"/>
              <a:t> The 211 network responded to more than 20 million requests of for help by phone, text, email and chat.  This is up from 11.5 million requests in 2019.</a:t>
            </a:r>
          </a:p>
          <a:p>
            <a:endParaRPr lang="en-US" i="0" dirty="0"/>
          </a:p>
          <a:p>
            <a:r>
              <a:rPr lang="en-US" i="0" dirty="0"/>
              <a:t>211s made 27.8 million connections to critical services and help.  This is up nearly 100% from the 14 million connections in 2019.   </a:t>
            </a:r>
            <a:endParaRPr lang="en-US" dirty="0"/>
          </a:p>
        </p:txBody>
      </p:sp>
      <p:sp>
        <p:nvSpPr>
          <p:cNvPr id="3" name="Slide Number Placeholder 2">
            <a:extLst>
              <a:ext uri="{FF2B5EF4-FFF2-40B4-BE49-F238E27FC236}">
                <a16:creationId xmlns="" xmlns:a16="http://schemas.microsoft.com/office/drawing/2014/main" id="{4D8F6008-ADFD-8C42-BCD0-0346A106240F}"/>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28488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for the camera&#10;&#10;Description automatically generated with medium confidence">
            <a:extLst>
              <a:ext uri="{FF2B5EF4-FFF2-40B4-BE49-F238E27FC236}">
                <a16:creationId xmlns="" xmlns:a16="http://schemas.microsoft.com/office/drawing/2014/main" id="{69AC262F-7E5D-9448-9B9D-8868385D4207}"/>
              </a:ext>
            </a:extLst>
          </p:cNvPr>
          <p:cNvPicPr>
            <a:picLocks noChangeAspect="1"/>
          </p:cNvPicPr>
          <p:nvPr/>
        </p:nvPicPr>
        <p:blipFill>
          <a:blip r:embed="rId2"/>
          <a:stretch>
            <a:fillRect/>
          </a:stretch>
        </p:blipFill>
        <p:spPr>
          <a:xfrm>
            <a:off x="974025" y="1489425"/>
            <a:ext cx="1244600" cy="1371600"/>
          </a:xfrm>
          <a:prstGeom prst="rect">
            <a:avLst/>
          </a:prstGeom>
        </p:spPr>
      </p:pic>
      <p:sp>
        <p:nvSpPr>
          <p:cNvPr id="8" name="TextBox 7">
            <a:extLst>
              <a:ext uri="{FF2B5EF4-FFF2-40B4-BE49-F238E27FC236}">
                <a16:creationId xmlns="" xmlns:a16="http://schemas.microsoft.com/office/drawing/2014/main" id="{D913EBAC-2277-1B49-898E-232AE212BC83}"/>
              </a:ext>
            </a:extLst>
          </p:cNvPr>
          <p:cNvSpPr txBox="1"/>
          <p:nvPr/>
        </p:nvSpPr>
        <p:spPr>
          <a:xfrm>
            <a:off x="2345625" y="2009771"/>
            <a:ext cx="1648208" cy="1169551"/>
          </a:xfrm>
          <a:prstGeom prst="rect">
            <a:avLst/>
          </a:prstGeom>
          <a:noFill/>
        </p:spPr>
        <p:txBody>
          <a:bodyPr wrap="none" rtlCol="0">
            <a:spAutoFit/>
          </a:bodyPr>
          <a:lstStyle/>
          <a:p>
            <a:r>
              <a:rPr lang="en-US" sz="1400" i="1" dirty="0">
                <a:solidFill>
                  <a:schemeClr val="bg2"/>
                </a:solidFill>
              </a:rPr>
              <a:t>Speaker</a:t>
            </a:r>
          </a:p>
          <a:p>
            <a:r>
              <a:rPr lang="en-US" sz="1400" dirty="0">
                <a:solidFill>
                  <a:schemeClr val="tx2"/>
                </a:solidFill>
              </a:rPr>
              <a:t>Hedy Chang</a:t>
            </a:r>
          </a:p>
          <a:p>
            <a:r>
              <a:rPr lang="en-US" sz="1400" dirty="0">
                <a:solidFill>
                  <a:schemeClr val="bg2"/>
                </a:solidFill>
              </a:rPr>
              <a:t>Executive Director</a:t>
            </a:r>
          </a:p>
          <a:p>
            <a:r>
              <a:rPr lang="en-US" sz="1400" dirty="0">
                <a:solidFill>
                  <a:schemeClr val="bg2"/>
                </a:solidFill>
              </a:rPr>
              <a:t>Attendance Works</a:t>
            </a:r>
          </a:p>
          <a:p>
            <a:endParaRPr lang="en-US" sz="1400" dirty="0"/>
          </a:p>
        </p:txBody>
      </p:sp>
      <p:pic>
        <p:nvPicPr>
          <p:cNvPr id="10" name="Picture 9" descr="A close-up of a person smiling&#10;&#10;Description automatically generated">
            <a:extLst>
              <a:ext uri="{FF2B5EF4-FFF2-40B4-BE49-F238E27FC236}">
                <a16:creationId xmlns="" xmlns:a16="http://schemas.microsoft.com/office/drawing/2014/main" id="{065A9B77-6406-114C-90BA-4C6EDBB1D12C}"/>
              </a:ext>
            </a:extLst>
          </p:cNvPr>
          <p:cNvPicPr>
            <a:picLocks noChangeAspect="1"/>
          </p:cNvPicPr>
          <p:nvPr/>
        </p:nvPicPr>
        <p:blipFill>
          <a:blip r:embed="rId3"/>
          <a:stretch>
            <a:fillRect/>
          </a:stretch>
        </p:blipFill>
        <p:spPr>
          <a:xfrm>
            <a:off x="986188" y="3429000"/>
            <a:ext cx="1244600" cy="1371600"/>
          </a:xfrm>
          <a:prstGeom prst="rect">
            <a:avLst/>
          </a:prstGeom>
        </p:spPr>
      </p:pic>
      <p:sp>
        <p:nvSpPr>
          <p:cNvPr id="11" name="TextBox 10">
            <a:extLst>
              <a:ext uri="{FF2B5EF4-FFF2-40B4-BE49-F238E27FC236}">
                <a16:creationId xmlns="" xmlns:a16="http://schemas.microsoft.com/office/drawing/2014/main" id="{B1466AE1-BEF4-E247-8F34-56E54B7DE3F7}"/>
              </a:ext>
            </a:extLst>
          </p:cNvPr>
          <p:cNvSpPr txBox="1"/>
          <p:nvPr/>
        </p:nvSpPr>
        <p:spPr>
          <a:xfrm>
            <a:off x="2354764" y="3709340"/>
            <a:ext cx="2921620" cy="1384995"/>
          </a:xfrm>
          <a:prstGeom prst="rect">
            <a:avLst/>
          </a:prstGeom>
          <a:noFill/>
        </p:spPr>
        <p:txBody>
          <a:bodyPr wrap="square" rtlCol="0">
            <a:spAutoFit/>
          </a:bodyPr>
          <a:lstStyle/>
          <a:p>
            <a:r>
              <a:rPr lang="en-US" sz="1400" i="1" dirty="0">
                <a:solidFill>
                  <a:schemeClr val="bg2"/>
                </a:solidFill>
              </a:rPr>
              <a:t>Speaker</a:t>
            </a:r>
          </a:p>
          <a:p>
            <a:r>
              <a:rPr lang="en-US" sz="1400" dirty="0">
                <a:solidFill>
                  <a:schemeClr val="tx2"/>
                </a:solidFill>
              </a:rPr>
              <a:t>Dawn </a:t>
            </a:r>
            <a:r>
              <a:rPr lang="en-US" sz="1400" dirty="0" err="1">
                <a:solidFill>
                  <a:schemeClr val="tx2"/>
                </a:solidFill>
              </a:rPr>
              <a:t>Gerundo</a:t>
            </a:r>
            <a:endParaRPr lang="en-US" sz="1400" dirty="0">
              <a:solidFill>
                <a:schemeClr val="tx2"/>
              </a:solidFill>
            </a:endParaRPr>
          </a:p>
          <a:p>
            <a:r>
              <a:rPr lang="en-US" sz="1400" dirty="0">
                <a:solidFill>
                  <a:schemeClr val="bg2"/>
                </a:solidFill>
              </a:rPr>
              <a:t>Community Development and Engagement Director, Valley of the Sun United Way</a:t>
            </a:r>
          </a:p>
          <a:p>
            <a:endParaRPr lang="en-US" sz="1400" dirty="0"/>
          </a:p>
        </p:txBody>
      </p:sp>
      <p:pic>
        <p:nvPicPr>
          <p:cNvPr id="13" name="Picture 12" descr="A person smiling for the camera&#10;&#10;Description automatically generated with medium confidence">
            <a:extLst>
              <a:ext uri="{FF2B5EF4-FFF2-40B4-BE49-F238E27FC236}">
                <a16:creationId xmlns="" xmlns:a16="http://schemas.microsoft.com/office/drawing/2014/main" id="{671FA85A-E0BF-E145-98D1-EFC5DB58ABF9}"/>
              </a:ext>
            </a:extLst>
          </p:cNvPr>
          <p:cNvPicPr>
            <a:picLocks noChangeAspect="1"/>
          </p:cNvPicPr>
          <p:nvPr/>
        </p:nvPicPr>
        <p:blipFill>
          <a:blip r:embed="rId4"/>
          <a:stretch>
            <a:fillRect/>
          </a:stretch>
        </p:blipFill>
        <p:spPr>
          <a:xfrm>
            <a:off x="6280723" y="2468960"/>
            <a:ext cx="1244600" cy="1371600"/>
          </a:xfrm>
          <a:prstGeom prst="rect">
            <a:avLst/>
          </a:prstGeom>
        </p:spPr>
      </p:pic>
      <p:sp>
        <p:nvSpPr>
          <p:cNvPr id="14" name="TextBox 13">
            <a:extLst>
              <a:ext uri="{FF2B5EF4-FFF2-40B4-BE49-F238E27FC236}">
                <a16:creationId xmlns="" xmlns:a16="http://schemas.microsoft.com/office/drawing/2014/main" id="{6DF6AEA5-8538-0F40-B41A-B310BCB16A22}"/>
              </a:ext>
            </a:extLst>
          </p:cNvPr>
          <p:cNvSpPr txBox="1"/>
          <p:nvPr/>
        </p:nvSpPr>
        <p:spPr>
          <a:xfrm>
            <a:off x="7690770" y="2970477"/>
            <a:ext cx="3240763" cy="1169551"/>
          </a:xfrm>
          <a:prstGeom prst="rect">
            <a:avLst/>
          </a:prstGeom>
          <a:noFill/>
        </p:spPr>
        <p:txBody>
          <a:bodyPr wrap="square" rtlCol="0">
            <a:spAutoFit/>
          </a:bodyPr>
          <a:lstStyle/>
          <a:p>
            <a:r>
              <a:rPr lang="en-US" sz="1400" i="1" dirty="0">
                <a:solidFill>
                  <a:schemeClr val="bg2"/>
                </a:solidFill>
              </a:rPr>
              <a:t>Speaker</a:t>
            </a:r>
          </a:p>
          <a:p>
            <a:pPr fontAlgn="base"/>
            <a:r>
              <a:rPr lang="en-US" sz="1400" dirty="0">
                <a:solidFill>
                  <a:schemeClr val="tx2"/>
                </a:solidFill>
              </a:rPr>
              <a:t>Tricia Johnson</a:t>
            </a:r>
          </a:p>
          <a:p>
            <a:pPr fontAlgn="base"/>
            <a:r>
              <a:rPr lang="en-US" sz="1400" dirty="0">
                <a:solidFill>
                  <a:schemeClr val="bg2"/>
                </a:solidFill>
              </a:rPr>
              <a:t>Director of Education Initiatives</a:t>
            </a:r>
          </a:p>
          <a:p>
            <a:pPr fontAlgn="base"/>
            <a:r>
              <a:rPr lang="en-US" sz="1400" dirty="0">
                <a:solidFill>
                  <a:schemeClr val="bg2"/>
                </a:solidFill>
              </a:rPr>
              <a:t>United Way of Greater Kansas City</a:t>
            </a:r>
          </a:p>
          <a:p>
            <a:endParaRPr lang="en-US" sz="1400" dirty="0"/>
          </a:p>
        </p:txBody>
      </p:sp>
      <p:sp>
        <p:nvSpPr>
          <p:cNvPr id="15" name="TextBox 14">
            <a:extLst>
              <a:ext uri="{FF2B5EF4-FFF2-40B4-BE49-F238E27FC236}">
                <a16:creationId xmlns="" xmlns:a16="http://schemas.microsoft.com/office/drawing/2014/main" id="{E9368AD6-8D71-3A40-B046-CBBD1297D0E6}"/>
              </a:ext>
            </a:extLst>
          </p:cNvPr>
          <p:cNvSpPr txBox="1"/>
          <p:nvPr/>
        </p:nvSpPr>
        <p:spPr>
          <a:xfrm>
            <a:off x="2598087" y="384188"/>
            <a:ext cx="6995826" cy="553998"/>
          </a:xfrm>
          <a:prstGeom prst="rect">
            <a:avLst/>
          </a:prstGeom>
          <a:noFill/>
        </p:spPr>
        <p:txBody>
          <a:bodyPr wrap="none" rtlCol="0">
            <a:spAutoFit/>
          </a:bodyPr>
          <a:lstStyle/>
          <a:p>
            <a:r>
              <a:rPr lang="en-US" sz="3000" dirty="0">
                <a:solidFill>
                  <a:schemeClr val="tx2"/>
                </a:solidFill>
              </a:rPr>
              <a:t>United Ways Address Chronic Absence</a:t>
            </a:r>
            <a:endParaRPr lang="en-US" sz="3000" dirty="0"/>
          </a:p>
        </p:txBody>
      </p:sp>
      <p:sp>
        <p:nvSpPr>
          <p:cNvPr id="19" name="Google Shape;75;p3">
            <a:extLst>
              <a:ext uri="{FF2B5EF4-FFF2-40B4-BE49-F238E27FC236}">
                <a16:creationId xmlns="" xmlns:a16="http://schemas.microsoft.com/office/drawing/2014/main" id="{3AACE9DE-E3CE-574F-8646-904110DE885E}"/>
              </a:ext>
            </a:extLst>
          </p:cNvPr>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a:solidFill>
                  <a:srgbClr val="888888"/>
                </a:solidFill>
              </a:rPr>
              <a:pPr marL="0" lvl="0" indent="0" algn="r" rtl="0">
                <a:lnSpc>
                  <a:spcPct val="100000"/>
                </a:lnSpc>
                <a:spcBef>
                  <a:spcPts val="0"/>
                </a:spcBef>
                <a:spcAft>
                  <a:spcPts val="0"/>
                </a:spcAft>
                <a:buNone/>
              </a:pPr>
              <a:t>21</a:t>
            </a:fld>
            <a:endParaRPr>
              <a:solidFill>
                <a:srgbClr val="888888"/>
              </a:solidFill>
            </a:endParaRPr>
          </a:p>
        </p:txBody>
      </p:sp>
      <p:sp>
        <p:nvSpPr>
          <p:cNvPr id="20" name="Google Shape;76;p3">
            <a:extLst>
              <a:ext uri="{FF2B5EF4-FFF2-40B4-BE49-F238E27FC236}">
                <a16:creationId xmlns="" xmlns:a16="http://schemas.microsoft.com/office/drawing/2014/main" id="{6CA1F466-E8A0-F94E-9E49-671C57BECB9A}"/>
              </a:ext>
            </a:extLst>
          </p:cNvPr>
          <p:cNvSpPr txBox="1">
            <a:spLocks/>
          </p:cNvSpPr>
          <p:nvPr/>
        </p:nvSpPr>
        <p:spPr>
          <a:xfrm>
            <a:off x="2005494" y="6348111"/>
            <a:ext cx="9148032" cy="365125"/>
          </a:xfrm>
          <a:prstGeom prst="rect">
            <a:avLst/>
          </a:prstGeom>
          <a:noFill/>
          <a:ln>
            <a:noFill/>
          </a:ln>
        </p:spPr>
        <p:txBody>
          <a:bodyPr spcFirstLastPara="1" vert="horz" wrap="square" lIns="91400" tIns="45700" rIns="91400" bIns="457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baseline="0">
                <a:solidFill>
                  <a:schemeClr val="bg2">
                    <a:lumMod val="60000"/>
                    <a:lumOff val="4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solidFill>
                  <a:srgbClr val="969696"/>
                </a:solidFill>
              </a:rPr>
              <a:t>GLRWeek2021.gradelevelreading.net  /  #</a:t>
            </a:r>
            <a:r>
              <a:rPr lang="en-US" sz="1200" dirty="0" err="1">
                <a:solidFill>
                  <a:srgbClr val="969696"/>
                </a:solidFill>
              </a:rPr>
              <a:t>GLRKeepers</a:t>
            </a:r>
            <a:r>
              <a:rPr lang="en-US" sz="1200" dirty="0">
                <a:solidFill>
                  <a:srgbClr val="969696"/>
                </a:solidFill>
              </a:rPr>
              <a:t> </a:t>
            </a:r>
          </a:p>
        </p:txBody>
      </p:sp>
    </p:spTree>
    <p:extLst>
      <p:ext uri="{BB962C8B-B14F-4D97-AF65-F5344CB8AC3E}">
        <p14:creationId xmlns:p14="http://schemas.microsoft.com/office/powerpoint/2010/main" val="4018284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p:nvPr/>
        </p:nvSpPr>
        <p:spPr>
          <a:xfrm>
            <a:off x="6065786" y="1291984"/>
            <a:ext cx="63178" cy="5185974"/>
          </a:xfrm>
          <a:custGeom>
            <a:avLst/>
            <a:gdLst/>
            <a:ahLst/>
            <a:cxnLst/>
            <a:rect l="l" t="t" r="r" b="b"/>
            <a:pathLst>
              <a:path w="102" h="11008" extrusionOk="0">
                <a:moveTo>
                  <a:pt x="0" y="11007"/>
                </a:moveTo>
                <a:lnTo>
                  <a:pt x="101" y="11007"/>
                </a:lnTo>
                <a:lnTo>
                  <a:pt x="101" y="0"/>
                </a:lnTo>
                <a:lnTo>
                  <a:pt x="0" y="0"/>
                </a:lnTo>
                <a:lnTo>
                  <a:pt x="0" y="11007"/>
                </a:lnTo>
              </a:path>
            </a:pathLst>
          </a:custGeom>
          <a:solidFill>
            <a:srgbClr val="D8D8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42" name="Google Shape;142;p1"/>
          <p:cNvSpPr txBox="1"/>
          <p:nvPr/>
        </p:nvSpPr>
        <p:spPr>
          <a:xfrm>
            <a:off x="3094380" y="72076"/>
            <a:ext cx="6454726"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B637A"/>
              </a:buClr>
              <a:buSzPts val="3000"/>
              <a:buFont typeface="Gill Sans"/>
              <a:buNone/>
              <a:tabLst/>
              <a:defRPr/>
            </a:pPr>
            <a:r>
              <a:rPr kumimoji="0" lang="en-US" sz="3200" b="1" i="0" u="none" strike="noStrike" kern="0" cap="none" spc="0" normalizeH="0" baseline="0" noProof="0" dirty="0">
                <a:ln>
                  <a:noFill/>
                </a:ln>
                <a:solidFill>
                  <a:srgbClr val="1B637A"/>
                </a:solidFill>
                <a:effectLst/>
                <a:uLnTx/>
                <a:uFillTx/>
                <a:latin typeface="Rockwell" panose="02060603020205020403" pitchFamily="18" charset="0"/>
                <a:ea typeface="Gill Sans"/>
                <a:cs typeface="Gill Sans"/>
                <a:sym typeface="Gill Sans"/>
              </a:rPr>
              <a:t>The Chronic Absence Journey</a:t>
            </a:r>
            <a:endParaRPr kumimoji="0" sz="1600" b="0" i="0" u="none" strike="noStrike" kern="0" cap="none" spc="0" normalizeH="0" baseline="0" noProof="0" dirty="0">
              <a:ln>
                <a:noFill/>
              </a:ln>
              <a:solidFill>
                <a:srgbClr val="1B637A"/>
              </a:solidFill>
              <a:effectLst/>
              <a:uLnTx/>
              <a:uFillTx/>
              <a:latin typeface="Rockwell" panose="02060603020205020403" pitchFamily="18" charset="0"/>
              <a:cs typeface="Arial"/>
              <a:sym typeface="Arial"/>
            </a:endParaRPr>
          </a:p>
        </p:txBody>
      </p:sp>
      <p:sp>
        <p:nvSpPr>
          <p:cNvPr id="143" name="Google Shape;143;p1"/>
          <p:cNvSpPr txBox="1"/>
          <p:nvPr/>
        </p:nvSpPr>
        <p:spPr>
          <a:xfrm>
            <a:off x="3360602" y="609304"/>
            <a:ext cx="5589607"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202027"/>
              </a:buClr>
              <a:buSzPts val="1400"/>
              <a:buFont typeface="Gill Sans"/>
              <a:buNone/>
              <a:tabLst/>
              <a:defRPr/>
            </a:pPr>
            <a:r>
              <a:rPr kumimoji="0" lang="en-US" sz="1600" b="1" i="1" u="none" strike="noStrike" kern="0" cap="none" spc="0" normalizeH="0" baseline="0" noProof="0" dirty="0">
                <a:ln>
                  <a:noFill/>
                </a:ln>
                <a:solidFill>
                  <a:srgbClr val="202027"/>
                </a:solidFill>
                <a:effectLst/>
                <a:uLnTx/>
                <a:uFillTx/>
                <a:latin typeface="Gill Sans MT" panose="020B0502020104020203" pitchFamily="34" charset="0"/>
                <a:ea typeface="Gill Sans"/>
                <a:cs typeface="Gill Sans"/>
                <a:sym typeface="Gill Sans"/>
              </a:rPr>
              <a:t>From little known concept to national education metric</a:t>
            </a:r>
            <a:endParaRPr kumimoji="0" sz="16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sp>
        <p:nvSpPr>
          <p:cNvPr id="144" name="Google Shape;144;p1"/>
          <p:cNvSpPr/>
          <p:nvPr/>
        </p:nvSpPr>
        <p:spPr>
          <a:xfrm>
            <a:off x="5018895" y="4942493"/>
            <a:ext cx="991598" cy="32962"/>
          </a:xfrm>
          <a:custGeom>
            <a:avLst/>
            <a:gdLst/>
            <a:ahLst/>
            <a:cxnLst/>
            <a:rect l="l" t="t" r="r" b="b"/>
            <a:pathLst>
              <a:path w="1592" h="52" extrusionOk="0">
                <a:moveTo>
                  <a:pt x="1591" y="51"/>
                </a:moveTo>
                <a:lnTo>
                  <a:pt x="0" y="51"/>
                </a:lnTo>
                <a:lnTo>
                  <a:pt x="0" y="0"/>
                </a:lnTo>
                <a:lnTo>
                  <a:pt x="1591" y="0"/>
                </a:lnTo>
                <a:lnTo>
                  <a:pt x="1591" y="51"/>
                </a:lnTo>
              </a:path>
            </a:pathLst>
          </a:custGeom>
          <a:solidFill>
            <a:srgbClr val="3B8D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45" name="Google Shape;145;p1"/>
          <p:cNvSpPr/>
          <p:nvPr/>
        </p:nvSpPr>
        <p:spPr>
          <a:xfrm>
            <a:off x="6008102" y="4871076"/>
            <a:ext cx="173048" cy="173048"/>
          </a:xfrm>
          <a:custGeom>
            <a:avLst/>
            <a:gdLst/>
            <a:ahLst/>
            <a:cxnLst/>
            <a:rect l="l" t="t" r="r" b="b"/>
            <a:pathLst>
              <a:path w="278" h="279" extrusionOk="0">
                <a:moveTo>
                  <a:pt x="0" y="140"/>
                </a:moveTo>
                <a:lnTo>
                  <a:pt x="0" y="140"/>
                </a:lnTo>
                <a:cubicBezTo>
                  <a:pt x="0" y="63"/>
                  <a:pt x="62" y="0"/>
                  <a:pt x="139" y="0"/>
                </a:cubicBezTo>
                <a:lnTo>
                  <a:pt x="139" y="0"/>
                </a:lnTo>
                <a:cubicBezTo>
                  <a:pt x="214" y="0"/>
                  <a:pt x="277" y="63"/>
                  <a:pt x="277" y="140"/>
                </a:cubicBezTo>
                <a:lnTo>
                  <a:pt x="277" y="140"/>
                </a:lnTo>
                <a:cubicBezTo>
                  <a:pt x="277" y="216"/>
                  <a:pt x="214" y="278"/>
                  <a:pt x="139" y="278"/>
                </a:cubicBezTo>
                <a:lnTo>
                  <a:pt x="139" y="278"/>
                </a:lnTo>
                <a:cubicBezTo>
                  <a:pt x="62" y="278"/>
                  <a:pt x="0" y="216"/>
                  <a:pt x="0" y="140"/>
                </a:cubicBezTo>
              </a:path>
            </a:pathLst>
          </a:custGeom>
          <a:solidFill>
            <a:srgbClr val="3B8D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46" name="Google Shape;146;p1"/>
          <p:cNvSpPr/>
          <p:nvPr/>
        </p:nvSpPr>
        <p:spPr>
          <a:xfrm>
            <a:off x="4939237" y="4909533"/>
            <a:ext cx="96139" cy="93392"/>
          </a:xfrm>
          <a:custGeom>
            <a:avLst/>
            <a:gdLst/>
            <a:ahLst/>
            <a:cxnLst/>
            <a:rect l="l" t="t" r="r" b="b"/>
            <a:pathLst>
              <a:path w="153" h="152" extrusionOk="0">
                <a:moveTo>
                  <a:pt x="76" y="0"/>
                </a:moveTo>
                <a:lnTo>
                  <a:pt x="76" y="0"/>
                </a:lnTo>
                <a:cubicBezTo>
                  <a:pt x="118" y="0"/>
                  <a:pt x="152" y="34"/>
                  <a:pt x="152" y="76"/>
                </a:cubicBezTo>
                <a:lnTo>
                  <a:pt x="152" y="76"/>
                </a:lnTo>
                <a:cubicBezTo>
                  <a:pt x="152" y="117"/>
                  <a:pt x="118" y="151"/>
                  <a:pt x="76" y="151"/>
                </a:cubicBezTo>
                <a:lnTo>
                  <a:pt x="76" y="151"/>
                </a:lnTo>
                <a:cubicBezTo>
                  <a:pt x="34" y="151"/>
                  <a:pt x="0" y="117"/>
                  <a:pt x="0" y="76"/>
                </a:cubicBezTo>
                <a:lnTo>
                  <a:pt x="0" y="76"/>
                </a:lnTo>
                <a:cubicBezTo>
                  <a:pt x="0" y="34"/>
                  <a:pt x="34" y="0"/>
                  <a:pt x="76" y="0"/>
                </a:cubicBezTo>
              </a:path>
            </a:pathLst>
          </a:custGeom>
          <a:solidFill>
            <a:srgbClr val="3B8D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47" name="Google Shape;147;p1"/>
          <p:cNvSpPr/>
          <p:nvPr/>
        </p:nvSpPr>
        <p:spPr>
          <a:xfrm>
            <a:off x="3966049" y="4509871"/>
            <a:ext cx="898208" cy="89820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48" name="Google Shape;148;p1"/>
          <p:cNvSpPr/>
          <p:nvPr/>
        </p:nvSpPr>
        <p:spPr>
          <a:xfrm>
            <a:off x="6223655" y="3776479"/>
            <a:ext cx="991599" cy="32962"/>
          </a:xfrm>
          <a:custGeom>
            <a:avLst/>
            <a:gdLst/>
            <a:ahLst/>
            <a:cxnLst/>
            <a:rect l="l" t="t" r="r" b="b"/>
            <a:pathLst>
              <a:path w="1594" h="52" extrusionOk="0">
                <a:moveTo>
                  <a:pt x="0" y="0"/>
                </a:moveTo>
                <a:lnTo>
                  <a:pt x="1593" y="0"/>
                </a:lnTo>
                <a:lnTo>
                  <a:pt x="1593" y="51"/>
                </a:lnTo>
                <a:lnTo>
                  <a:pt x="0" y="51"/>
                </a:lnTo>
                <a:lnTo>
                  <a:pt x="0" y="0"/>
                </a:lnTo>
              </a:path>
            </a:pathLst>
          </a:custGeom>
          <a:solidFill>
            <a:srgbClr val="95BE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49" name="Google Shape;149;p1"/>
          <p:cNvSpPr/>
          <p:nvPr/>
        </p:nvSpPr>
        <p:spPr>
          <a:xfrm>
            <a:off x="6053422" y="3713294"/>
            <a:ext cx="173048" cy="173050"/>
          </a:xfrm>
          <a:custGeom>
            <a:avLst/>
            <a:gdLst/>
            <a:ahLst/>
            <a:cxnLst/>
            <a:rect l="l" t="t" r="r" b="b"/>
            <a:pathLst>
              <a:path w="278" h="279" extrusionOk="0">
                <a:moveTo>
                  <a:pt x="277" y="139"/>
                </a:moveTo>
                <a:lnTo>
                  <a:pt x="277" y="139"/>
                </a:lnTo>
                <a:cubicBezTo>
                  <a:pt x="277" y="216"/>
                  <a:pt x="215" y="278"/>
                  <a:pt x="139" y="278"/>
                </a:cubicBezTo>
                <a:lnTo>
                  <a:pt x="139" y="278"/>
                </a:lnTo>
                <a:cubicBezTo>
                  <a:pt x="63" y="278"/>
                  <a:pt x="0" y="216"/>
                  <a:pt x="0" y="139"/>
                </a:cubicBezTo>
                <a:lnTo>
                  <a:pt x="0" y="139"/>
                </a:lnTo>
                <a:cubicBezTo>
                  <a:pt x="0" y="63"/>
                  <a:pt x="63" y="0"/>
                  <a:pt x="139" y="0"/>
                </a:cubicBezTo>
                <a:lnTo>
                  <a:pt x="139" y="0"/>
                </a:lnTo>
                <a:cubicBezTo>
                  <a:pt x="215" y="0"/>
                  <a:pt x="277" y="63"/>
                  <a:pt x="277" y="139"/>
                </a:cubicBezTo>
              </a:path>
            </a:pathLst>
          </a:custGeom>
          <a:solidFill>
            <a:srgbClr val="95BE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50" name="Google Shape;150;p1"/>
          <p:cNvSpPr/>
          <p:nvPr/>
        </p:nvSpPr>
        <p:spPr>
          <a:xfrm>
            <a:off x="7184853" y="3744891"/>
            <a:ext cx="87120" cy="96138"/>
          </a:xfrm>
          <a:custGeom>
            <a:avLst/>
            <a:gdLst/>
            <a:ahLst/>
            <a:cxnLst/>
            <a:rect l="l" t="t" r="r" b="b"/>
            <a:pathLst>
              <a:path w="152" h="153" extrusionOk="0">
                <a:moveTo>
                  <a:pt x="75" y="152"/>
                </a:moveTo>
                <a:lnTo>
                  <a:pt x="75" y="152"/>
                </a:lnTo>
                <a:cubicBezTo>
                  <a:pt x="34" y="152"/>
                  <a:pt x="0" y="118"/>
                  <a:pt x="0" y="76"/>
                </a:cubicBezTo>
                <a:lnTo>
                  <a:pt x="0" y="76"/>
                </a:lnTo>
                <a:cubicBezTo>
                  <a:pt x="0" y="35"/>
                  <a:pt x="34" y="0"/>
                  <a:pt x="75" y="0"/>
                </a:cubicBezTo>
                <a:lnTo>
                  <a:pt x="75" y="0"/>
                </a:lnTo>
                <a:cubicBezTo>
                  <a:pt x="117" y="0"/>
                  <a:pt x="151" y="35"/>
                  <a:pt x="151" y="76"/>
                </a:cubicBezTo>
                <a:lnTo>
                  <a:pt x="151" y="76"/>
                </a:lnTo>
                <a:cubicBezTo>
                  <a:pt x="151" y="118"/>
                  <a:pt x="117" y="152"/>
                  <a:pt x="75" y="152"/>
                </a:cubicBezTo>
              </a:path>
            </a:pathLst>
          </a:custGeom>
          <a:solidFill>
            <a:srgbClr val="95BE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51" name="Google Shape;151;p1"/>
          <p:cNvSpPr/>
          <p:nvPr/>
        </p:nvSpPr>
        <p:spPr>
          <a:xfrm>
            <a:off x="7486426" y="3360338"/>
            <a:ext cx="898208" cy="898206"/>
          </a:xfrm>
          <a:prstGeom prst="ellipse">
            <a:avLst/>
          </a:prstGeom>
          <a:solidFill>
            <a:srgbClr val="95BE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52" name="Google Shape;152;p1"/>
          <p:cNvSpPr/>
          <p:nvPr/>
        </p:nvSpPr>
        <p:spPr>
          <a:xfrm>
            <a:off x="6179444" y="1725979"/>
            <a:ext cx="991599" cy="32962"/>
          </a:xfrm>
          <a:custGeom>
            <a:avLst/>
            <a:gdLst/>
            <a:ahLst/>
            <a:cxnLst/>
            <a:rect l="l" t="t" r="r" b="b"/>
            <a:pathLst>
              <a:path w="1594" h="53" extrusionOk="0">
                <a:moveTo>
                  <a:pt x="0" y="0"/>
                </a:moveTo>
                <a:lnTo>
                  <a:pt x="1593" y="0"/>
                </a:lnTo>
                <a:lnTo>
                  <a:pt x="1593" y="52"/>
                </a:lnTo>
                <a:lnTo>
                  <a:pt x="0" y="52"/>
                </a:lnTo>
                <a:lnTo>
                  <a:pt x="0" y="0"/>
                </a:lnTo>
              </a:path>
            </a:pathLst>
          </a:custGeom>
          <a:solidFill>
            <a:srgbClr val="12405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53" name="Google Shape;153;p1"/>
          <p:cNvSpPr/>
          <p:nvPr/>
        </p:nvSpPr>
        <p:spPr>
          <a:xfrm>
            <a:off x="6008102" y="1654563"/>
            <a:ext cx="173048" cy="173050"/>
          </a:xfrm>
          <a:custGeom>
            <a:avLst/>
            <a:gdLst/>
            <a:ahLst/>
            <a:cxnLst/>
            <a:rect l="l" t="t" r="r" b="b"/>
            <a:pathLst>
              <a:path w="278" h="279" extrusionOk="0">
                <a:moveTo>
                  <a:pt x="277" y="139"/>
                </a:moveTo>
                <a:lnTo>
                  <a:pt x="277" y="139"/>
                </a:lnTo>
                <a:cubicBezTo>
                  <a:pt x="277" y="215"/>
                  <a:pt x="215" y="278"/>
                  <a:pt x="139" y="278"/>
                </a:cubicBezTo>
                <a:lnTo>
                  <a:pt x="139" y="278"/>
                </a:lnTo>
                <a:cubicBezTo>
                  <a:pt x="63" y="278"/>
                  <a:pt x="0" y="215"/>
                  <a:pt x="0" y="139"/>
                </a:cubicBezTo>
                <a:lnTo>
                  <a:pt x="0" y="139"/>
                </a:lnTo>
                <a:cubicBezTo>
                  <a:pt x="0" y="62"/>
                  <a:pt x="63" y="0"/>
                  <a:pt x="139" y="0"/>
                </a:cubicBezTo>
                <a:lnTo>
                  <a:pt x="139" y="0"/>
                </a:lnTo>
                <a:cubicBezTo>
                  <a:pt x="215" y="0"/>
                  <a:pt x="277" y="62"/>
                  <a:pt x="277" y="139"/>
                </a:cubicBezTo>
              </a:path>
            </a:pathLst>
          </a:custGeom>
          <a:solidFill>
            <a:srgbClr val="12405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54" name="Google Shape;154;p1"/>
          <p:cNvSpPr/>
          <p:nvPr/>
        </p:nvSpPr>
        <p:spPr>
          <a:xfrm>
            <a:off x="7154564" y="1693019"/>
            <a:ext cx="93392" cy="96139"/>
          </a:xfrm>
          <a:custGeom>
            <a:avLst/>
            <a:gdLst/>
            <a:ahLst/>
            <a:cxnLst/>
            <a:rect l="l" t="t" r="r" b="b"/>
            <a:pathLst>
              <a:path w="152" h="153" extrusionOk="0">
                <a:moveTo>
                  <a:pt x="75" y="152"/>
                </a:moveTo>
                <a:lnTo>
                  <a:pt x="75" y="152"/>
                </a:lnTo>
                <a:cubicBezTo>
                  <a:pt x="34" y="152"/>
                  <a:pt x="0" y="117"/>
                  <a:pt x="0" y="76"/>
                </a:cubicBezTo>
                <a:lnTo>
                  <a:pt x="0" y="76"/>
                </a:lnTo>
                <a:cubicBezTo>
                  <a:pt x="0" y="34"/>
                  <a:pt x="34" y="0"/>
                  <a:pt x="75" y="0"/>
                </a:cubicBezTo>
                <a:lnTo>
                  <a:pt x="75" y="0"/>
                </a:lnTo>
                <a:cubicBezTo>
                  <a:pt x="117" y="0"/>
                  <a:pt x="151" y="34"/>
                  <a:pt x="151" y="76"/>
                </a:cubicBezTo>
                <a:lnTo>
                  <a:pt x="151" y="76"/>
                </a:lnTo>
                <a:cubicBezTo>
                  <a:pt x="151" y="117"/>
                  <a:pt x="117" y="152"/>
                  <a:pt x="75" y="152"/>
                </a:cubicBezTo>
              </a:path>
            </a:pathLst>
          </a:custGeom>
          <a:solidFill>
            <a:srgbClr val="12405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55" name="Google Shape;155;p1"/>
          <p:cNvSpPr/>
          <p:nvPr/>
        </p:nvSpPr>
        <p:spPr>
          <a:xfrm>
            <a:off x="7478909" y="1316202"/>
            <a:ext cx="898208" cy="898208"/>
          </a:xfrm>
          <a:prstGeom prst="ellipse">
            <a:avLst/>
          </a:prstGeom>
          <a:solidFill>
            <a:srgbClr val="12405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56" name="Google Shape;156;p1"/>
          <p:cNvSpPr/>
          <p:nvPr/>
        </p:nvSpPr>
        <p:spPr>
          <a:xfrm>
            <a:off x="5018895" y="2797234"/>
            <a:ext cx="991598" cy="32962"/>
          </a:xfrm>
          <a:custGeom>
            <a:avLst/>
            <a:gdLst/>
            <a:ahLst/>
            <a:cxnLst/>
            <a:rect l="l" t="t" r="r" b="b"/>
            <a:pathLst>
              <a:path w="1592" h="51" extrusionOk="0">
                <a:moveTo>
                  <a:pt x="1591" y="50"/>
                </a:moveTo>
                <a:lnTo>
                  <a:pt x="0" y="50"/>
                </a:lnTo>
                <a:lnTo>
                  <a:pt x="0" y="0"/>
                </a:lnTo>
                <a:lnTo>
                  <a:pt x="1591" y="0"/>
                </a:lnTo>
                <a:lnTo>
                  <a:pt x="1591" y="50"/>
                </a:lnTo>
              </a:path>
            </a:pathLst>
          </a:custGeom>
          <a:solidFill>
            <a:srgbClr val="1B637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57" name="Google Shape;157;p1"/>
          <p:cNvSpPr/>
          <p:nvPr/>
        </p:nvSpPr>
        <p:spPr>
          <a:xfrm>
            <a:off x="6008102" y="2725819"/>
            <a:ext cx="173048" cy="173050"/>
          </a:xfrm>
          <a:custGeom>
            <a:avLst/>
            <a:gdLst/>
            <a:ahLst/>
            <a:cxnLst/>
            <a:rect l="l" t="t" r="r" b="b"/>
            <a:pathLst>
              <a:path w="278" h="279" extrusionOk="0">
                <a:moveTo>
                  <a:pt x="0" y="139"/>
                </a:moveTo>
                <a:lnTo>
                  <a:pt x="0" y="139"/>
                </a:lnTo>
                <a:cubicBezTo>
                  <a:pt x="0" y="62"/>
                  <a:pt x="62" y="0"/>
                  <a:pt x="139" y="0"/>
                </a:cubicBezTo>
                <a:lnTo>
                  <a:pt x="139" y="0"/>
                </a:lnTo>
                <a:cubicBezTo>
                  <a:pt x="214" y="0"/>
                  <a:pt x="277" y="62"/>
                  <a:pt x="277" y="139"/>
                </a:cubicBezTo>
                <a:lnTo>
                  <a:pt x="277" y="139"/>
                </a:lnTo>
                <a:cubicBezTo>
                  <a:pt x="277" y="216"/>
                  <a:pt x="214" y="278"/>
                  <a:pt x="139" y="278"/>
                </a:cubicBezTo>
                <a:lnTo>
                  <a:pt x="139" y="278"/>
                </a:lnTo>
                <a:cubicBezTo>
                  <a:pt x="62" y="278"/>
                  <a:pt x="0" y="216"/>
                  <a:pt x="0" y="139"/>
                </a:cubicBezTo>
              </a:path>
            </a:pathLst>
          </a:custGeom>
          <a:solidFill>
            <a:srgbClr val="1B637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58" name="Google Shape;158;p1"/>
          <p:cNvSpPr/>
          <p:nvPr/>
        </p:nvSpPr>
        <p:spPr>
          <a:xfrm>
            <a:off x="4939237" y="2767022"/>
            <a:ext cx="96139" cy="93392"/>
          </a:xfrm>
          <a:custGeom>
            <a:avLst/>
            <a:gdLst/>
            <a:ahLst/>
            <a:cxnLst/>
            <a:rect l="l" t="t" r="r" b="b"/>
            <a:pathLst>
              <a:path w="153" h="151" extrusionOk="0">
                <a:moveTo>
                  <a:pt x="76" y="0"/>
                </a:moveTo>
                <a:lnTo>
                  <a:pt x="76" y="0"/>
                </a:lnTo>
                <a:cubicBezTo>
                  <a:pt x="118" y="0"/>
                  <a:pt x="152" y="33"/>
                  <a:pt x="152" y="75"/>
                </a:cubicBezTo>
                <a:lnTo>
                  <a:pt x="152" y="75"/>
                </a:lnTo>
                <a:cubicBezTo>
                  <a:pt x="152" y="117"/>
                  <a:pt x="118" y="150"/>
                  <a:pt x="76" y="150"/>
                </a:cubicBezTo>
                <a:lnTo>
                  <a:pt x="76" y="150"/>
                </a:lnTo>
                <a:cubicBezTo>
                  <a:pt x="34" y="150"/>
                  <a:pt x="0" y="117"/>
                  <a:pt x="0" y="75"/>
                </a:cubicBezTo>
                <a:lnTo>
                  <a:pt x="0" y="75"/>
                </a:lnTo>
                <a:cubicBezTo>
                  <a:pt x="0" y="33"/>
                  <a:pt x="34" y="0"/>
                  <a:pt x="76" y="0"/>
                </a:cubicBezTo>
              </a:path>
            </a:pathLst>
          </a:custGeom>
          <a:solidFill>
            <a:srgbClr val="1B637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59" name="Google Shape;159;p1"/>
          <p:cNvSpPr/>
          <p:nvPr/>
        </p:nvSpPr>
        <p:spPr>
          <a:xfrm>
            <a:off x="3930556" y="2365988"/>
            <a:ext cx="898208" cy="895460"/>
          </a:xfrm>
          <a:prstGeom prst="ellipse">
            <a:avLst/>
          </a:prstGeom>
          <a:solidFill>
            <a:srgbClr val="1B637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60" name="Google Shape;160;p1"/>
          <p:cNvSpPr/>
          <p:nvPr/>
        </p:nvSpPr>
        <p:spPr>
          <a:xfrm>
            <a:off x="7694896" y="5820682"/>
            <a:ext cx="416346" cy="416346"/>
          </a:xfrm>
          <a:custGeom>
            <a:avLst/>
            <a:gdLst/>
            <a:ahLst/>
            <a:cxnLst/>
            <a:rect l="l" t="t" r="r" b="b"/>
            <a:pathLst>
              <a:path w="296503" h="296502" extrusionOk="0">
                <a:moveTo>
                  <a:pt x="180496" y="272696"/>
                </a:moveTo>
                <a:lnTo>
                  <a:pt x="180496" y="287845"/>
                </a:lnTo>
                <a:lnTo>
                  <a:pt x="242822" y="287845"/>
                </a:lnTo>
                <a:lnTo>
                  <a:pt x="242822" y="272696"/>
                </a:lnTo>
                <a:lnTo>
                  <a:pt x="180496" y="272696"/>
                </a:lnTo>
                <a:close/>
                <a:moveTo>
                  <a:pt x="23368" y="156986"/>
                </a:moveTo>
                <a:cubicBezTo>
                  <a:pt x="25273" y="155575"/>
                  <a:pt x="28321" y="155575"/>
                  <a:pt x="30226" y="156986"/>
                </a:cubicBezTo>
                <a:cubicBezTo>
                  <a:pt x="30988" y="158044"/>
                  <a:pt x="31369" y="159103"/>
                  <a:pt x="31369" y="160161"/>
                </a:cubicBezTo>
                <a:cubicBezTo>
                  <a:pt x="31369" y="161572"/>
                  <a:pt x="30988" y="162631"/>
                  <a:pt x="30226" y="163336"/>
                </a:cubicBezTo>
                <a:cubicBezTo>
                  <a:pt x="29083" y="164042"/>
                  <a:pt x="27940" y="164747"/>
                  <a:pt x="26797" y="164747"/>
                </a:cubicBezTo>
                <a:cubicBezTo>
                  <a:pt x="25654" y="164747"/>
                  <a:pt x="24130" y="164042"/>
                  <a:pt x="23368" y="163336"/>
                </a:cubicBezTo>
                <a:cubicBezTo>
                  <a:pt x="22606" y="162631"/>
                  <a:pt x="22225" y="161572"/>
                  <a:pt x="22225" y="160161"/>
                </a:cubicBezTo>
                <a:cubicBezTo>
                  <a:pt x="22225" y="159103"/>
                  <a:pt x="22606" y="158044"/>
                  <a:pt x="23368" y="156986"/>
                </a:cubicBezTo>
                <a:close/>
                <a:moveTo>
                  <a:pt x="26797" y="107950"/>
                </a:moveTo>
                <a:cubicBezTo>
                  <a:pt x="29464" y="107950"/>
                  <a:pt x="31369" y="109782"/>
                  <a:pt x="31369" y="112346"/>
                </a:cubicBezTo>
                <a:cubicBezTo>
                  <a:pt x="31369" y="115277"/>
                  <a:pt x="29464" y="117109"/>
                  <a:pt x="26797" y="117109"/>
                </a:cubicBezTo>
                <a:cubicBezTo>
                  <a:pt x="24130" y="117109"/>
                  <a:pt x="22225" y="115277"/>
                  <a:pt x="22225" y="112346"/>
                </a:cubicBezTo>
                <a:cubicBezTo>
                  <a:pt x="22225" y="109782"/>
                  <a:pt x="24130" y="107950"/>
                  <a:pt x="26797" y="107950"/>
                </a:cubicBezTo>
                <a:close/>
                <a:moveTo>
                  <a:pt x="163563" y="98834"/>
                </a:moveTo>
                <a:cubicBezTo>
                  <a:pt x="158880" y="98834"/>
                  <a:pt x="154556" y="101720"/>
                  <a:pt x="154556" y="105327"/>
                </a:cubicBezTo>
                <a:lnTo>
                  <a:pt x="154556" y="209572"/>
                </a:lnTo>
                <a:cubicBezTo>
                  <a:pt x="154556" y="211014"/>
                  <a:pt x="153836" y="212457"/>
                  <a:pt x="152755" y="213179"/>
                </a:cubicBezTo>
                <a:cubicBezTo>
                  <a:pt x="152034" y="213900"/>
                  <a:pt x="150233" y="214261"/>
                  <a:pt x="148792" y="213900"/>
                </a:cubicBezTo>
                <a:cubicBezTo>
                  <a:pt x="145189" y="212818"/>
                  <a:pt x="134741" y="210654"/>
                  <a:pt x="122853" y="211375"/>
                </a:cubicBezTo>
                <a:cubicBezTo>
                  <a:pt x="109162" y="212818"/>
                  <a:pt x="99075" y="218950"/>
                  <a:pt x="98354" y="226164"/>
                </a:cubicBezTo>
                <a:cubicBezTo>
                  <a:pt x="98354" y="229411"/>
                  <a:pt x="98714" y="231936"/>
                  <a:pt x="99075" y="233378"/>
                </a:cubicBezTo>
                <a:cubicBezTo>
                  <a:pt x="103758" y="232657"/>
                  <a:pt x="112044" y="231575"/>
                  <a:pt x="118529" y="231575"/>
                </a:cubicBezTo>
                <a:cubicBezTo>
                  <a:pt x="121772" y="231575"/>
                  <a:pt x="124654" y="231575"/>
                  <a:pt x="126816" y="232296"/>
                </a:cubicBezTo>
                <a:cubicBezTo>
                  <a:pt x="138344" y="236264"/>
                  <a:pt x="148792" y="244560"/>
                  <a:pt x="158519" y="252496"/>
                </a:cubicBezTo>
                <a:cubicBezTo>
                  <a:pt x="165004" y="257907"/>
                  <a:pt x="172570" y="263678"/>
                  <a:pt x="175812" y="263678"/>
                </a:cubicBezTo>
                <a:lnTo>
                  <a:pt x="242822" y="263678"/>
                </a:lnTo>
                <a:lnTo>
                  <a:pt x="242822" y="177108"/>
                </a:lnTo>
                <a:cubicBezTo>
                  <a:pt x="242102" y="171337"/>
                  <a:pt x="237418" y="167369"/>
                  <a:pt x="232375" y="167369"/>
                </a:cubicBezTo>
                <a:cubicBezTo>
                  <a:pt x="230573" y="167369"/>
                  <a:pt x="228772" y="167729"/>
                  <a:pt x="227331" y="168812"/>
                </a:cubicBezTo>
                <a:cubicBezTo>
                  <a:pt x="226250" y="169533"/>
                  <a:pt x="224809" y="169533"/>
                  <a:pt x="223368" y="168812"/>
                </a:cubicBezTo>
                <a:cubicBezTo>
                  <a:pt x="221927" y="168090"/>
                  <a:pt x="221206" y="167008"/>
                  <a:pt x="220846" y="165926"/>
                </a:cubicBezTo>
                <a:cubicBezTo>
                  <a:pt x="219765" y="160876"/>
                  <a:pt x="215442" y="157269"/>
                  <a:pt x="210758" y="157269"/>
                </a:cubicBezTo>
                <a:cubicBezTo>
                  <a:pt x="208236" y="157269"/>
                  <a:pt x="205715" y="158712"/>
                  <a:pt x="203553" y="160515"/>
                </a:cubicBezTo>
                <a:cubicBezTo>
                  <a:pt x="202832" y="161237"/>
                  <a:pt x="201391" y="161597"/>
                  <a:pt x="199950" y="161597"/>
                </a:cubicBezTo>
                <a:cubicBezTo>
                  <a:pt x="198869" y="161597"/>
                  <a:pt x="197789" y="160876"/>
                  <a:pt x="197068" y="159794"/>
                </a:cubicBezTo>
                <a:cubicBezTo>
                  <a:pt x="193105" y="154383"/>
                  <a:pt x="184459" y="154383"/>
                  <a:pt x="180496" y="159794"/>
                </a:cubicBezTo>
                <a:cubicBezTo>
                  <a:pt x="179415" y="161237"/>
                  <a:pt x="177253" y="161958"/>
                  <a:pt x="175452" y="161237"/>
                </a:cubicBezTo>
                <a:cubicBezTo>
                  <a:pt x="173651" y="160515"/>
                  <a:pt x="172570" y="159072"/>
                  <a:pt x="172570" y="156908"/>
                </a:cubicBezTo>
                <a:lnTo>
                  <a:pt x="172570" y="105327"/>
                </a:lnTo>
                <a:cubicBezTo>
                  <a:pt x="172570" y="101720"/>
                  <a:pt x="168247" y="98834"/>
                  <a:pt x="163563" y="98834"/>
                </a:cubicBezTo>
                <a:close/>
                <a:moveTo>
                  <a:pt x="269509" y="87313"/>
                </a:moveTo>
                <a:cubicBezTo>
                  <a:pt x="272074" y="87313"/>
                  <a:pt x="274272" y="89102"/>
                  <a:pt x="274272" y="91606"/>
                </a:cubicBezTo>
                <a:lnTo>
                  <a:pt x="274272" y="133462"/>
                </a:lnTo>
                <a:cubicBezTo>
                  <a:pt x="274272" y="135967"/>
                  <a:pt x="272074" y="137755"/>
                  <a:pt x="269509" y="137755"/>
                </a:cubicBezTo>
                <a:cubicBezTo>
                  <a:pt x="267311" y="137755"/>
                  <a:pt x="265113" y="135967"/>
                  <a:pt x="265113" y="133462"/>
                </a:cubicBezTo>
                <a:lnTo>
                  <a:pt x="265113" y="91606"/>
                </a:lnTo>
                <a:cubicBezTo>
                  <a:pt x="265113" y="89102"/>
                  <a:pt x="267311" y="87313"/>
                  <a:pt x="269509" y="87313"/>
                </a:cubicBezTo>
                <a:close/>
                <a:moveTo>
                  <a:pt x="23368" y="62089"/>
                </a:moveTo>
                <a:cubicBezTo>
                  <a:pt x="25273" y="60325"/>
                  <a:pt x="28321" y="60325"/>
                  <a:pt x="30226" y="62089"/>
                </a:cubicBezTo>
                <a:cubicBezTo>
                  <a:pt x="30988" y="62794"/>
                  <a:pt x="31369" y="63853"/>
                  <a:pt x="31369" y="65264"/>
                </a:cubicBezTo>
                <a:cubicBezTo>
                  <a:pt x="31369" y="66322"/>
                  <a:pt x="30988" y="67381"/>
                  <a:pt x="30226" y="68439"/>
                </a:cubicBezTo>
                <a:cubicBezTo>
                  <a:pt x="29083" y="68792"/>
                  <a:pt x="27940" y="69497"/>
                  <a:pt x="26797" y="69497"/>
                </a:cubicBezTo>
                <a:cubicBezTo>
                  <a:pt x="25273" y="69497"/>
                  <a:pt x="24130" y="68792"/>
                  <a:pt x="23368" y="68439"/>
                </a:cubicBezTo>
                <a:cubicBezTo>
                  <a:pt x="22606" y="67381"/>
                  <a:pt x="22225" y="66322"/>
                  <a:pt x="22225" y="65264"/>
                </a:cubicBezTo>
                <a:cubicBezTo>
                  <a:pt x="22225" y="63853"/>
                  <a:pt x="22606" y="62794"/>
                  <a:pt x="23368" y="62089"/>
                </a:cubicBezTo>
                <a:close/>
                <a:moveTo>
                  <a:pt x="112514" y="49213"/>
                </a:moveTo>
                <a:lnTo>
                  <a:pt x="183990" y="49213"/>
                </a:lnTo>
                <a:cubicBezTo>
                  <a:pt x="199794" y="49213"/>
                  <a:pt x="212366" y="61784"/>
                  <a:pt x="212366" y="77588"/>
                </a:cubicBezTo>
                <a:lnTo>
                  <a:pt x="212366" y="136135"/>
                </a:lnTo>
                <a:cubicBezTo>
                  <a:pt x="212366" y="138649"/>
                  <a:pt x="210570" y="140445"/>
                  <a:pt x="208056" y="140445"/>
                </a:cubicBezTo>
                <a:cubicBezTo>
                  <a:pt x="205541" y="140445"/>
                  <a:pt x="203386" y="138649"/>
                  <a:pt x="203386" y="136135"/>
                </a:cubicBezTo>
                <a:lnTo>
                  <a:pt x="203386" y="77588"/>
                </a:lnTo>
                <a:cubicBezTo>
                  <a:pt x="203386" y="66813"/>
                  <a:pt x="194766" y="58193"/>
                  <a:pt x="183990" y="58193"/>
                </a:cubicBezTo>
                <a:lnTo>
                  <a:pt x="112514" y="58193"/>
                </a:lnTo>
                <a:cubicBezTo>
                  <a:pt x="101738" y="58193"/>
                  <a:pt x="93118" y="66813"/>
                  <a:pt x="93118" y="77588"/>
                </a:cubicBezTo>
                <a:lnTo>
                  <a:pt x="93118" y="149065"/>
                </a:lnTo>
                <a:cubicBezTo>
                  <a:pt x="93118" y="159841"/>
                  <a:pt x="101738" y="168461"/>
                  <a:pt x="112514" y="168461"/>
                </a:cubicBezTo>
                <a:lnTo>
                  <a:pt x="132269" y="168461"/>
                </a:lnTo>
                <a:cubicBezTo>
                  <a:pt x="134783" y="168461"/>
                  <a:pt x="136579" y="170616"/>
                  <a:pt x="136579" y="173131"/>
                </a:cubicBezTo>
                <a:cubicBezTo>
                  <a:pt x="136579" y="175645"/>
                  <a:pt x="134783" y="177441"/>
                  <a:pt x="132269" y="177441"/>
                </a:cubicBezTo>
                <a:lnTo>
                  <a:pt x="112514" y="177441"/>
                </a:lnTo>
                <a:cubicBezTo>
                  <a:pt x="96710" y="177441"/>
                  <a:pt x="84138" y="164869"/>
                  <a:pt x="84138" y="149065"/>
                </a:cubicBezTo>
                <a:lnTo>
                  <a:pt x="84138" y="77588"/>
                </a:lnTo>
                <a:cubicBezTo>
                  <a:pt x="84138" y="61784"/>
                  <a:pt x="96710" y="49213"/>
                  <a:pt x="112514" y="49213"/>
                </a:cubicBezTo>
                <a:close/>
                <a:moveTo>
                  <a:pt x="54040" y="9018"/>
                </a:moveTo>
                <a:lnTo>
                  <a:pt x="54040" y="215704"/>
                </a:lnTo>
                <a:lnTo>
                  <a:pt x="93310" y="215704"/>
                </a:lnTo>
                <a:cubicBezTo>
                  <a:pt x="98354" y="208850"/>
                  <a:pt x="108802" y="203800"/>
                  <a:pt x="122132" y="202718"/>
                </a:cubicBezTo>
                <a:cubicBezTo>
                  <a:pt x="131499" y="201636"/>
                  <a:pt x="139785" y="202718"/>
                  <a:pt x="145550" y="203800"/>
                </a:cubicBezTo>
                <a:lnTo>
                  <a:pt x="145550" y="105327"/>
                </a:lnTo>
                <a:cubicBezTo>
                  <a:pt x="145550" y="97031"/>
                  <a:pt x="153836" y="89816"/>
                  <a:pt x="163563" y="89816"/>
                </a:cubicBezTo>
                <a:cubicBezTo>
                  <a:pt x="173290" y="89816"/>
                  <a:pt x="181216" y="97031"/>
                  <a:pt x="181216" y="105327"/>
                </a:cubicBezTo>
                <a:lnTo>
                  <a:pt x="181216" y="147890"/>
                </a:lnTo>
                <a:cubicBezTo>
                  <a:pt x="187701" y="145366"/>
                  <a:pt x="195627" y="146808"/>
                  <a:pt x="201031" y="151137"/>
                </a:cubicBezTo>
                <a:cubicBezTo>
                  <a:pt x="203913" y="149333"/>
                  <a:pt x="207156" y="148612"/>
                  <a:pt x="210758" y="148612"/>
                </a:cubicBezTo>
                <a:cubicBezTo>
                  <a:pt x="217964" y="148612"/>
                  <a:pt x="224449" y="152940"/>
                  <a:pt x="227691" y="159072"/>
                </a:cubicBezTo>
                <a:cubicBezTo>
                  <a:pt x="229132" y="158712"/>
                  <a:pt x="230933" y="158351"/>
                  <a:pt x="232375" y="158351"/>
                </a:cubicBezTo>
                <a:cubicBezTo>
                  <a:pt x="242102" y="158351"/>
                  <a:pt x="250388" y="165926"/>
                  <a:pt x="251469" y="176026"/>
                </a:cubicBezTo>
                <a:cubicBezTo>
                  <a:pt x="251469" y="176026"/>
                  <a:pt x="251469" y="176747"/>
                  <a:pt x="251469" y="177108"/>
                </a:cubicBezTo>
                <a:lnTo>
                  <a:pt x="251469" y="215704"/>
                </a:lnTo>
                <a:lnTo>
                  <a:pt x="269482" y="215704"/>
                </a:lnTo>
                <a:cubicBezTo>
                  <a:pt x="279570" y="215704"/>
                  <a:pt x="287496" y="207768"/>
                  <a:pt x="287496" y="197668"/>
                </a:cubicBezTo>
                <a:lnTo>
                  <a:pt x="287496" y="27053"/>
                </a:lnTo>
                <a:cubicBezTo>
                  <a:pt x="287496" y="16953"/>
                  <a:pt x="279570" y="9018"/>
                  <a:pt x="269482" y="9018"/>
                </a:cubicBezTo>
                <a:lnTo>
                  <a:pt x="251469" y="9018"/>
                </a:lnTo>
                <a:lnTo>
                  <a:pt x="251469" y="148251"/>
                </a:lnTo>
                <a:cubicBezTo>
                  <a:pt x="251469" y="150776"/>
                  <a:pt x="249668" y="152940"/>
                  <a:pt x="247146" y="152940"/>
                </a:cubicBezTo>
                <a:cubicBezTo>
                  <a:pt x="244624" y="152940"/>
                  <a:pt x="242822" y="150776"/>
                  <a:pt x="242822" y="148251"/>
                </a:cubicBezTo>
                <a:lnTo>
                  <a:pt x="242822" y="9018"/>
                </a:lnTo>
                <a:lnTo>
                  <a:pt x="54040" y="9018"/>
                </a:lnTo>
                <a:close/>
                <a:moveTo>
                  <a:pt x="27020" y="9018"/>
                </a:moveTo>
                <a:cubicBezTo>
                  <a:pt x="16932" y="9018"/>
                  <a:pt x="9007" y="16953"/>
                  <a:pt x="9007" y="27053"/>
                </a:cubicBezTo>
                <a:lnTo>
                  <a:pt x="9007" y="197668"/>
                </a:lnTo>
                <a:cubicBezTo>
                  <a:pt x="9007" y="207768"/>
                  <a:pt x="16932" y="215704"/>
                  <a:pt x="27020" y="215704"/>
                </a:cubicBezTo>
                <a:lnTo>
                  <a:pt x="45034" y="215704"/>
                </a:lnTo>
                <a:lnTo>
                  <a:pt x="45034" y="9018"/>
                </a:lnTo>
                <a:lnTo>
                  <a:pt x="27020" y="9018"/>
                </a:lnTo>
                <a:close/>
                <a:moveTo>
                  <a:pt x="27020" y="0"/>
                </a:moveTo>
                <a:lnTo>
                  <a:pt x="269482" y="0"/>
                </a:lnTo>
                <a:cubicBezTo>
                  <a:pt x="284614" y="0"/>
                  <a:pt x="296503" y="11903"/>
                  <a:pt x="296503" y="27053"/>
                </a:cubicBezTo>
                <a:lnTo>
                  <a:pt x="296503" y="197668"/>
                </a:lnTo>
                <a:cubicBezTo>
                  <a:pt x="296503" y="212457"/>
                  <a:pt x="284614" y="224721"/>
                  <a:pt x="269482" y="224721"/>
                </a:cubicBezTo>
                <a:lnTo>
                  <a:pt x="251469" y="224721"/>
                </a:lnTo>
                <a:lnTo>
                  <a:pt x="251469" y="292174"/>
                </a:lnTo>
                <a:cubicBezTo>
                  <a:pt x="251469" y="294699"/>
                  <a:pt x="249668" y="296502"/>
                  <a:pt x="247146" y="296502"/>
                </a:cubicBezTo>
                <a:lnTo>
                  <a:pt x="175812" y="296502"/>
                </a:lnTo>
                <a:cubicBezTo>
                  <a:pt x="173290" y="296502"/>
                  <a:pt x="171129" y="294699"/>
                  <a:pt x="171129" y="292174"/>
                </a:cubicBezTo>
                <a:lnTo>
                  <a:pt x="171129" y="271974"/>
                </a:lnTo>
                <a:cubicBezTo>
                  <a:pt x="165725" y="269810"/>
                  <a:pt x="159960" y="265121"/>
                  <a:pt x="152755" y="259349"/>
                </a:cubicBezTo>
                <a:cubicBezTo>
                  <a:pt x="143748" y="252135"/>
                  <a:pt x="134021" y="244200"/>
                  <a:pt x="123933" y="240953"/>
                </a:cubicBezTo>
                <a:cubicBezTo>
                  <a:pt x="119610" y="239510"/>
                  <a:pt x="105199" y="241314"/>
                  <a:pt x="96553" y="243117"/>
                </a:cubicBezTo>
                <a:cubicBezTo>
                  <a:pt x="94751" y="243478"/>
                  <a:pt x="92950" y="242757"/>
                  <a:pt x="91869" y="240953"/>
                </a:cubicBezTo>
                <a:cubicBezTo>
                  <a:pt x="91509" y="240232"/>
                  <a:pt x="89347" y="235903"/>
                  <a:pt x="89708" y="225803"/>
                </a:cubicBezTo>
                <a:cubicBezTo>
                  <a:pt x="89708" y="225443"/>
                  <a:pt x="89708" y="225082"/>
                  <a:pt x="89708" y="224721"/>
                </a:cubicBezTo>
                <a:lnTo>
                  <a:pt x="27020" y="224721"/>
                </a:lnTo>
                <a:cubicBezTo>
                  <a:pt x="12249" y="224721"/>
                  <a:pt x="0" y="212457"/>
                  <a:pt x="0" y="197668"/>
                </a:cubicBezTo>
                <a:lnTo>
                  <a:pt x="0" y="27053"/>
                </a:lnTo>
                <a:cubicBezTo>
                  <a:pt x="0" y="11903"/>
                  <a:pt x="12249" y="0"/>
                  <a:pt x="2702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900"/>
              <a:buFont typeface="Calibri"/>
              <a:buNone/>
              <a:tabLst/>
              <a:defRPr/>
            </a:pPr>
            <a:endParaRPr kumimoji="0" sz="900"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61" name="Google Shape;161;p1"/>
          <p:cNvSpPr txBox="1"/>
          <p:nvPr/>
        </p:nvSpPr>
        <p:spPr>
          <a:xfrm>
            <a:off x="8608073" y="960836"/>
            <a:ext cx="3355109" cy="2262138"/>
          </a:xfrm>
          <a:prstGeom prst="rect">
            <a:avLst/>
          </a:prstGeom>
          <a:noFill/>
          <a:ln>
            <a:noFill/>
          </a:ln>
        </p:spPr>
        <p:txBody>
          <a:bodyPr spcFirstLastPara="1" wrap="square" lIns="45700" tIns="22850" rIns="45700" bIns="2285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Release of groundbreaking report: Present, Engaged and Accounted For, </a:t>
            </a: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co-authored by Hedy Chang and inspired by Ralph Smith, report first documents the attendance challenge for young students, defines 10% tipping point when absence affects student achievement and coins term “chronic absence”.</a:t>
            </a:r>
            <a:endParaRPr kumimoji="0" sz="1200" b="0" i="0" u="none" strike="noStrike" kern="0" cap="none" spc="0" normalizeH="0" baseline="0" noProof="0" dirty="0">
              <a:ln>
                <a:noFill/>
              </a:ln>
              <a:solidFill>
                <a:srgbClr val="40404F"/>
              </a:solidFill>
              <a:effectLst/>
              <a:uLnTx/>
              <a:uFillTx/>
              <a:latin typeface="Gill Sans MT" panose="020B0502020104020203" pitchFamily="34" charset="0"/>
              <a:ea typeface="Lato Light"/>
              <a:cs typeface="Lato Light"/>
              <a:sym typeface="Lato Light"/>
            </a:endParaRPr>
          </a:p>
        </p:txBody>
      </p:sp>
      <p:sp>
        <p:nvSpPr>
          <p:cNvPr id="162" name="Google Shape;162;p1"/>
          <p:cNvSpPr txBox="1"/>
          <p:nvPr/>
        </p:nvSpPr>
        <p:spPr>
          <a:xfrm>
            <a:off x="712270" y="1985425"/>
            <a:ext cx="3007094" cy="1656587"/>
          </a:xfrm>
          <a:prstGeom prst="rect">
            <a:avLst/>
          </a:prstGeom>
          <a:noFill/>
          <a:ln>
            <a:noFill/>
          </a:ln>
        </p:spPr>
        <p:txBody>
          <a:bodyPr spcFirstLastPara="1" wrap="square" lIns="45700" tIns="22850" rIns="45700" bIns="22850" anchor="ctr" anchorCtr="0">
            <a:spAutoFit/>
          </a:bodyPr>
          <a:lstStyle/>
          <a:p>
            <a:pPr marL="0" marR="0" lvl="0" indent="0" algn="l" defTabSz="914400" rtl="0" eaLnBrk="1" fontAlgn="auto" latinLnBrk="0" hangingPunct="1">
              <a:lnSpc>
                <a:spcPct val="109375"/>
              </a:lnSpc>
              <a:spcBef>
                <a:spcPts val="0"/>
              </a:spcBef>
              <a:spcAft>
                <a:spcPts val="0"/>
              </a:spcAft>
              <a:buClr>
                <a:srgbClr val="202027"/>
              </a:buClr>
              <a:buSzPts val="1600"/>
              <a:buFont typeface="Arial"/>
              <a:buNone/>
              <a:tabLst/>
              <a:defRPr/>
            </a:pPr>
            <a:r>
              <a:rPr kumimoji="0" lang="en-US" sz="1600" b="1" i="0" u="none" strike="noStrike" kern="0" cap="none" spc="0" normalizeH="0" baseline="0" noProof="0" dirty="0">
                <a:ln>
                  <a:noFill/>
                </a:ln>
                <a:solidFill>
                  <a:srgbClr val="202027"/>
                </a:solidFill>
                <a:effectLst/>
                <a:uLnTx/>
                <a:uFillTx/>
                <a:latin typeface="Gill Sans MT" panose="020B0502020104020203" pitchFamily="34" charset="0"/>
                <a:ea typeface="Gill Sans"/>
                <a:cs typeface="Gill Sans"/>
                <a:sym typeface="Gill Sans"/>
              </a:rPr>
              <a:t>Founding of Attendance Works (AW) </a:t>
            </a:r>
            <a:r>
              <a:rPr kumimoji="0" lang="en-US" sz="1600" b="0" i="0" u="none" strike="noStrike" kern="0" cap="none" spc="0" normalizeH="0" baseline="0" noProof="0" dirty="0">
                <a:ln>
                  <a:noFill/>
                </a:ln>
                <a:solidFill>
                  <a:srgbClr val="202027"/>
                </a:solidFill>
                <a:effectLst/>
                <a:uLnTx/>
                <a:uFillTx/>
                <a:latin typeface="Gill Sans MT" panose="020B0502020104020203" pitchFamily="34" charset="0"/>
                <a:ea typeface="Gill Sans"/>
                <a:cs typeface="Gill Sans"/>
                <a:sym typeface="Gill Sans"/>
              </a:rPr>
              <a:t>as a national initiative dedicated to advancing student success and narrowing equity gaps through addressing chronic absence. </a:t>
            </a:r>
            <a:endParaRPr kumimoji="0" sz="1600" b="0" i="0" u="none" strike="noStrike" kern="0" cap="none" spc="0" normalizeH="0" baseline="0" noProof="0" dirty="0">
              <a:ln>
                <a:noFill/>
              </a:ln>
              <a:solidFill>
                <a:srgbClr val="202027"/>
              </a:solidFill>
              <a:effectLst/>
              <a:uLnTx/>
              <a:uFillTx/>
              <a:latin typeface="Gill Sans MT" panose="020B0502020104020203" pitchFamily="34" charset="0"/>
              <a:ea typeface="Gill Sans"/>
              <a:cs typeface="Gill Sans"/>
              <a:sym typeface="Gill Sans"/>
            </a:endParaRPr>
          </a:p>
        </p:txBody>
      </p:sp>
      <p:sp>
        <p:nvSpPr>
          <p:cNvPr id="163" name="Google Shape;163;p1"/>
          <p:cNvSpPr txBox="1"/>
          <p:nvPr/>
        </p:nvSpPr>
        <p:spPr>
          <a:xfrm>
            <a:off x="8642483" y="5025012"/>
            <a:ext cx="3320700" cy="1656587"/>
          </a:xfrm>
          <a:prstGeom prst="rect">
            <a:avLst/>
          </a:prstGeom>
          <a:noFill/>
          <a:ln>
            <a:noFill/>
          </a:ln>
        </p:spPr>
        <p:txBody>
          <a:bodyPr spcFirstLastPara="1" wrap="square" lIns="45700" tIns="22850" rIns="45700" bIns="22850" anchor="ctr" anchorCtr="0">
            <a:spAutoFit/>
          </a:bodyPr>
          <a:lstStyle/>
          <a:p>
            <a:pPr marL="0" marR="0" lvl="0" indent="0" algn="l" defTabSz="914400" rtl="0" eaLnBrk="1" fontAlgn="auto" latinLnBrk="0" hangingPunct="1">
              <a:lnSpc>
                <a:spcPct val="109375"/>
              </a:lnSpc>
              <a:spcBef>
                <a:spcPts val="0"/>
              </a:spcBef>
              <a:spcAft>
                <a:spcPts val="0"/>
              </a:spcAft>
              <a:buClr>
                <a:srgbClr val="202027"/>
              </a:buClr>
              <a:buSzPts val="1600"/>
              <a:buFont typeface="Arial"/>
              <a:buNone/>
              <a:tabLst/>
              <a:defRPr/>
            </a:pPr>
            <a:r>
              <a:rPr kumimoji="0" lang="en-US" sz="1600" b="1" i="0" u="none" strike="noStrike" kern="0" cap="none" spc="0" normalizeH="0" baseline="0" noProof="0" dirty="0">
                <a:ln>
                  <a:noFill/>
                </a:ln>
                <a:solidFill>
                  <a:srgbClr val="202027"/>
                </a:solidFill>
                <a:effectLst/>
                <a:uLnTx/>
                <a:uFillTx/>
                <a:latin typeface="Gill Sans MT" panose="020B0502020104020203" pitchFamily="34" charset="0"/>
                <a:ea typeface="Gill Sans"/>
                <a:cs typeface="Gill Sans"/>
                <a:sym typeface="Gill Sans"/>
              </a:rPr>
              <a:t>Launch of Attendance Awareness Campaign </a:t>
            </a:r>
            <a:r>
              <a:rPr kumimoji="0" lang="en-US" sz="1600" b="0" i="0" u="none" strike="noStrike" kern="0" cap="none" spc="0" normalizeH="0" baseline="0" noProof="0" dirty="0">
                <a:ln>
                  <a:noFill/>
                </a:ln>
                <a:solidFill>
                  <a:srgbClr val="202027"/>
                </a:solidFill>
                <a:effectLst/>
                <a:uLnTx/>
                <a:uFillTx/>
                <a:latin typeface="Gill Sans MT" panose="020B0502020104020203" pitchFamily="34" charset="0"/>
                <a:ea typeface="Gill Sans"/>
                <a:cs typeface="Gill Sans"/>
                <a:sym typeface="Gill Sans"/>
              </a:rPr>
              <a:t>by AW. CGLR, UWW and key partners. It expands public understanding of chronic absence and advances effective strategies for improving attendance.</a:t>
            </a:r>
            <a:endParaRPr kumimoji="0"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sp>
        <p:nvSpPr>
          <p:cNvPr id="164" name="Google Shape;164;p1"/>
          <p:cNvSpPr txBox="1"/>
          <p:nvPr/>
        </p:nvSpPr>
        <p:spPr>
          <a:xfrm>
            <a:off x="4868175" y="1514375"/>
            <a:ext cx="991500" cy="461700"/>
          </a:xfrm>
          <a:prstGeom prst="rect">
            <a:avLst/>
          </a:prstGeom>
          <a:noFill/>
          <a:ln>
            <a:noFill/>
          </a:ln>
        </p:spPr>
        <p:txBody>
          <a:bodyPr spcFirstLastPara="1" wrap="square" lIns="91425" tIns="45700" rIns="91425" bIns="45700" anchor="ctr" anchorCtr="0">
            <a:spAutoFit/>
          </a:bodyPr>
          <a:lstStyle/>
          <a:p>
            <a:pPr marL="0" marR="0" lvl="0" indent="0" algn="r" defTabSz="914400" rtl="0" eaLnBrk="1" fontAlgn="auto" latinLnBrk="0" hangingPunct="1">
              <a:lnSpc>
                <a:spcPct val="100000"/>
              </a:lnSpc>
              <a:spcBef>
                <a:spcPts val="0"/>
              </a:spcBef>
              <a:spcAft>
                <a:spcPts val="0"/>
              </a:spcAft>
              <a:buClr>
                <a:srgbClr val="195751"/>
              </a:buClr>
              <a:buSzPts val="2400"/>
              <a:buFont typeface="Poppins"/>
              <a:buNone/>
              <a:tabLst/>
              <a:defRPr/>
            </a:pPr>
            <a:r>
              <a:rPr kumimoji="0" lang="en-US" sz="2400" b="1" i="0" u="none" strike="noStrike" kern="0" cap="none" spc="0" normalizeH="0" baseline="0" noProof="0" dirty="0">
                <a:ln>
                  <a:noFill/>
                </a:ln>
                <a:solidFill>
                  <a:srgbClr val="1B637A"/>
                </a:solidFill>
                <a:effectLst/>
                <a:uLnTx/>
                <a:uFillTx/>
                <a:latin typeface="Gill Sans MT" panose="020B0502020104020203" pitchFamily="34" charset="0"/>
                <a:ea typeface="Poppins"/>
                <a:cs typeface="Poppins"/>
                <a:sym typeface="Poppins"/>
              </a:rPr>
              <a:t>2008</a:t>
            </a:r>
            <a:endParaRPr kumimoji="0" sz="1400" b="0" i="0" u="none" strike="noStrike" kern="0" cap="none" spc="0" normalizeH="0" baseline="0" noProof="0" dirty="0">
              <a:ln>
                <a:noFill/>
              </a:ln>
              <a:solidFill>
                <a:srgbClr val="1B637A"/>
              </a:solidFill>
              <a:effectLst/>
              <a:uLnTx/>
              <a:uFillTx/>
              <a:latin typeface="Gill Sans MT" panose="020B0502020104020203" pitchFamily="34" charset="0"/>
              <a:cs typeface="Arial"/>
              <a:sym typeface="Arial"/>
            </a:endParaRPr>
          </a:p>
        </p:txBody>
      </p:sp>
      <p:sp>
        <p:nvSpPr>
          <p:cNvPr id="165" name="Google Shape;165;p1"/>
          <p:cNvSpPr txBox="1"/>
          <p:nvPr/>
        </p:nvSpPr>
        <p:spPr>
          <a:xfrm>
            <a:off x="6380057" y="2581500"/>
            <a:ext cx="1349100" cy="46170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195751"/>
              </a:buClr>
              <a:buSzPts val="2400"/>
              <a:buFont typeface="Poppins"/>
              <a:buNone/>
              <a:tabLst/>
              <a:defRPr/>
            </a:pPr>
            <a:r>
              <a:rPr kumimoji="0" lang="en-US" sz="2400" b="1" i="0" u="none" strike="noStrike" kern="0" cap="none" spc="0" normalizeH="0" baseline="0" noProof="0" dirty="0">
                <a:ln>
                  <a:noFill/>
                </a:ln>
                <a:solidFill>
                  <a:srgbClr val="1B637A"/>
                </a:solidFill>
                <a:effectLst/>
                <a:uLnTx/>
                <a:uFillTx/>
                <a:latin typeface="Gill Sans MT" panose="020B0502020104020203" pitchFamily="34" charset="0"/>
                <a:ea typeface="Poppins"/>
                <a:cs typeface="Poppins"/>
                <a:sym typeface="Poppins"/>
              </a:rPr>
              <a:t>2010</a:t>
            </a:r>
            <a:endParaRPr kumimoji="0" sz="1400" b="0" i="0" u="none" strike="noStrike" kern="0" cap="none" spc="0" normalizeH="0" baseline="0" noProof="0" dirty="0">
              <a:ln>
                <a:noFill/>
              </a:ln>
              <a:solidFill>
                <a:srgbClr val="1B637A"/>
              </a:solidFill>
              <a:effectLst/>
              <a:uLnTx/>
              <a:uFillTx/>
              <a:latin typeface="Gill Sans MT" panose="020B0502020104020203" pitchFamily="34" charset="0"/>
              <a:cs typeface="Arial"/>
              <a:sym typeface="Arial"/>
            </a:endParaRPr>
          </a:p>
        </p:txBody>
      </p:sp>
      <p:sp>
        <p:nvSpPr>
          <p:cNvPr id="166" name="Google Shape;166;p1"/>
          <p:cNvSpPr txBox="1"/>
          <p:nvPr/>
        </p:nvSpPr>
        <p:spPr>
          <a:xfrm>
            <a:off x="6380057" y="4729100"/>
            <a:ext cx="1349100" cy="46170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195751"/>
              </a:buClr>
              <a:buSzPts val="2400"/>
              <a:buFont typeface="Poppins"/>
              <a:buNone/>
              <a:tabLst/>
              <a:defRPr/>
            </a:pPr>
            <a:r>
              <a:rPr kumimoji="0" lang="en-US" sz="2400" b="1" i="0" u="none" strike="noStrike" kern="0" cap="none" spc="0" normalizeH="0" baseline="0" noProof="0" dirty="0">
                <a:ln>
                  <a:noFill/>
                </a:ln>
                <a:solidFill>
                  <a:srgbClr val="1B637A"/>
                </a:solidFill>
                <a:effectLst/>
                <a:uLnTx/>
                <a:uFillTx/>
                <a:latin typeface="Gill Sans MT" panose="020B0502020104020203" pitchFamily="34" charset="0"/>
                <a:ea typeface="Poppins"/>
                <a:cs typeface="Poppins"/>
                <a:sym typeface="Poppins"/>
              </a:rPr>
              <a:t>2013</a:t>
            </a:r>
            <a:endParaRPr kumimoji="0" sz="1400" b="0" i="0" u="none" strike="noStrike" kern="0" cap="none" spc="0" normalizeH="0" baseline="0" noProof="0" dirty="0">
              <a:ln>
                <a:noFill/>
              </a:ln>
              <a:solidFill>
                <a:srgbClr val="1B637A"/>
              </a:solidFill>
              <a:effectLst/>
              <a:uLnTx/>
              <a:uFillTx/>
              <a:latin typeface="Gill Sans MT" panose="020B0502020104020203" pitchFamily="34" charset="0"/>
              <a:cs typeface="Arial"/>
              <a:sym typeface="Arial"/>
            </a:endParaRPr>
          </a:p>
        </p:txBody>
      </p:sp>
      <p:sp>
        <p:nvSpPr>
          <p:cNvPr id="167" name="Google Shape;167;p1"/>
          <p:cNvSpPr txBox="1"/>
          <p:nvPr/>
        </p:nvSpPr>
        <p:spPr>
          <a:xfrm>
            <a:off x="640578" y="4499085"/>
            <a:ext cx="3172568" cy="132343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40404F"/>
              </a:buClr>
              <a:buSzPts val="1600"/>
              <a:buFont typeface="Gill Sans"/>
              <a:buNone/>
              <a:tabLst/>
              <a:defRPr/>
            </a:pPr>
            <a:r>
              <a:rPr kumimoji="0" lang="en-US" sz="1600" b="1"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NASAPP </a:t>
            </a: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(Network for Advancing State Attendance Policies and Practices) founded by AW to promote peer dialogue and learning across states.</a:t>
            </a:r>
            <a:endParaRPr kumimoji="0"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sp>
        <p:nvSpPr>
          <p:cNvPr id="168" name="Google Shape;168;p1"/>
          <p:cNvSpPr/>
          <p:nvPr/>
        </p:nvSpPr>
        <p:spPr>
          <a:xfrm>
            <a:off x="7478909" y="5404200"/>
            <a:ext cx="898208" cy="898206"/>
          </a:xfrm>
          <a:prstGeom prst="ellipse">
            <a:avLst/>
          </a:prstGeom>
          <a:solidFill>
            <a:srgbClr val="19585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69" name="Google Shape;169;p1"/>
          <p:cNvSpPr/>
          <p:nvPr/>
        </p:nvSpPr>
        <p:spPr>
          <a:xfrm>
            <a:off x="6209662" y="5887401"/>
            <a:ext cx="991598" cy="32962"/>
          </a:xfrm>
          <a:custGeom>
            <a:avLst/>
            <a:gdLst/>
            <a:ahLst/>
            <a:cxnLst/>
            <a:rect l="l" t="t" r="r" b="b"/>
            <a:pathLst>
              <a:path w="1592" h="52" extrusionOk="0">
                <a:moveTo>
                  <a:pt x="1591" y="51"/>
                </a:moveTo>
                <a:lnTo>
                  <a:pt x="0" y="51"/>
                </a:lnTo>
                <a:lnTo>
                  <a:pt x="0" y="0"/>
                </a:lnTo>
                <a:lnTo>
                  <a:pt x="1591" y="0"/>
                </a:lnTo>
                <a:lnTo>
                  <a:pt x="1591" y="51"/>
                </a:lnTo>
              </a:path>
            </a:pathLst>
          </a:custGeom>
          <a:solidFill>
            <a:srgbClr val="1B637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70" name="Google Shape;170;p1"/>
          <p:cNvSpPr/>
          <p:nvPr/>
        </p:nvSpPr>
        <p:spPr>
          <a:xfrm>
            <a:off x="6036614" y="5800877"/>
            <a:ext cx="173048" cy="173048"/>
          </a:xfrm>
          <a:custGeom>
            <a:avLst/>
            <a:gdLst/>
            <a:ahLst/>
            <a:cxnLst/>
            <a:rect l="l" t="t" r="r" b="b"/>
            <a:pathLst>
              <a:path w="278" h="279" extrusionOk="0">
                <a:moveTo>
                  <a:pt x="0" y="140"/>
                </a:moveTo>
                <a:lnTo>
                  <a:pt x="0" y="140"/>
                </a:lnTo>
                <a:cubicBezTo>
                  <a:pt x="0" y="63"/>
                  <a:pt x="62" y="0"/>
                  <a:pt x="139" y="0"/>
                </a:cubicBezTo>
                <a:lnTo>
                  <a:pt x="139" y="0"/>
                </a:lnTo>
                <a:cubicBezTo>
                  <a:pt x="214" y="0"/>
                  <a:pt x="277" y="63"/>
                  <a:pt x="277" y="140"/>
                </a:cubicBezTo>
                <a:lnTo>
                  <a:pt x="277" y="140"/>
                </a:lnTo>
                <a:cubicBezTo>
                  <a:pt x="277" y="216"/>
                  <a:pt x="214" y="278"/>
                  <a:pt x="139" y="278"/>
                </a:cubicBezTo>
                <a:lnTo>
                  <a:pt x="139" y="278"/>
                </a:lnTo>
                <a:cubicBezTo>
                  <a:pt x="62" y="278"/>
                  <a:pt x="0" y="216"/>
                  <a:pt x="0" y="140"/>
                </a:cubicBezTo>
              </a:path>
            </a:pathLst>
          </a:custGeom>
          <a:solidFill>
            <a:srgbClr val="1B637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71" name="Google Shape;171;p1"/>
          <p:cNvSpPr/>
          <p:nvPr/>
        </p:nvSpPr>
        <p:spPr>
          <a:xfrm rot="10800000">
            <a:off x="7126422" y="5840032"/>
            <a:ext cx="87121" cy="132970"/>
          </a:xfrm>
          <a:custGeom>
            <a:avLst/>
            <a:gdLst/>
            <a:ahLst/>
            <a:cxnLst/>
            <a:rect l="l" t="t" r="r" b="b"/>
            <a:pathLst>
              <a:path w="153" h="152" extrusionOk="0">
                <a:moveTo>
                  <a:pt x="76" y="0"/>
                </a:moveTo>
                <a:lnTo>
                  <a:pt x="76" y="0"/>
                </a:lnTo>
                <a:cubicBezTo>
                  <a:pt x="118" y="0"/>
                  <a:pt x="152" y="34"/>
                  <a:pt x="152" y="76"/>
                </a:cubicBezTo>
                <a:lnTo>
                  <a:pt x="152" y="76"/>
                </a:lnTo>
                <a:cubicBezTo>
                  <a:pt x="152" y="117"/>
                  <a:pt x="118" y="151"/>
                  <a:pt x="76" y="151"/>
                </a:cubicBezTo>
                <a:lnTo>
                  <a:pt x="76" y="151"/>
                </a:lnTo>
                <a:cubicBezTo>
                  <a:pt x="34" y="151"/>
                  <a:pt x="0" y="117"/>
                  <a:pt x="0" y="76"/>
                </a:cubicBezTo>
                <a:lnTo>
                  <a:pt x="0" y="76"/>
                </a:lnTo>
                <a:cubicBezTo>
                  <a:pt x="0" y="34"/>
                  <a:pt x="34" y="0"/>
                  <a:pt x="76" y="0"/>
                </a:cubicBezTo>
              </a:path>
            </a:pathLst>
          </a:custGeom>
          <a:solidFill>
            <a:srgbClr val="1B637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72" name="Google Shape;172;p1"/>
          <p:cNvSpPr/>
          <p:nvPr/>
        </p:nvSpPr>
        <p:spPr>
          <a:xfrm rot="10800000" flipH="1">
            <a:off x="7694895" y="3566700"/>
            <a:ext cx="466237" cy="466237"/>
          </a:xfrm>
          <a:custGeom>
            <a:avLst/>
            <a:gdLst/>
            <a:ahLst/>
            <a:cxnLst/>
            <a:rect l="l" t="t" r="r" b="b"/>
            <a:pathLst>
              <a:path w="296503" h="296502" extrusionOk="0">
                <a:moveTo>
                  <a:pt x="183408" y="167723"/>
                </a:moveTo>
                <a:cubicBezTo>
                  <a:pt x="179834" y="174542"/>
                  <a:pt x="174117" y="179926"/>
                  <a:pt x="167684" y="183515"/>
                </a:cubicBezTo>
                <a:lnTo>
                  <a:pt x="167684" y="231250"/>
                </a:lnTo>
                <a:cubicBezTo>
                  <a:pt x="198774" y="223713"/>
                  <a:pt x="223432" y="199307"/>
                  <a:pt x="230579" y="167723"/>
                </a:cubicBezTo>
                <a:lnTo>
                  <a:pt x="183408" y="167723"/>
                </a:lnTo>
                <a:close/>
                <a:moveTo>
                  <a:pt x="65569" y="167723"/>
                </a:moveTo>
                <a:cubicBezTo>
                  <a:pt x="73074" y="199307"/>
                  <a:pt x="97374" y="223713"/>
                  <a:pt x="128822" y="231250"/>
                </a:cubicBezTo>
                <a:lnTo>
                  <a:pt x="128822" y="183515"/>
                </a:lnTo>
                <a:cubicBezTo>
                  <a:pt x="122032" y="179926"/>
                  <a:pt x="116672" y="174542"/>
                  <a:pt x="112741" y="167723"/>
                </a:cubicBezTo>
                <a:lnTo>
                  <a:pt x="65569" y="167723"/>
                </a:lnTo>
                <a:close/>
                <a:moveTo>
                  <a:pt x="180549" y="158750"/>
                </a:moveTo>
                <a:lnTo>
                  <a:pt x="236297" y="158750"/>
                </a:lnTo>
                <a:cubicBezTo>
                  <a:pt x="237369" y="158750"/>
                  <a:pt x="238441" y="159468"/>
                  <a:pt x="239513" y="160545"/>
                </a:cubicBezTo>
                <a:cubicBezTo>
                  <a:pt x="240228" y="161621"/>
                  <a:pt x="240943" y="162698"/>
                  <a:pt x="240586" y="164134"/>
                </a:cubicBezTo>
                <a:cubicBezTo>
                  <a:pt x="233796" y="203614"/>
                  <a:pt x="203063" y="234122"/>
                  <a:pt x="164111" y="240941"/>
                </a:cubicBezTo>
                <a:cubicBezTo>
                  <a:pt x="163753" y="240941"/>
                  <a:pt x="163396" y="240941"/>
                  <a:pt x="163039" y="240941"/>
                </a:cubicBezTo>
                <a:cubicBezTo>
                  <a:pt x="161966" y="240941"/>
                  <a:pt x="160894" y="240582"/>
                  <a:pt x="160537" y="239864"/>
                </a:cubicBezTo>
                <a:cubicBezTo>
                  <a:pt x="159465" y="239147"/>
                  <a:pt x="158750" y="237711"/>
                  <a:pt x="158750" y="236634"/>
                </a:cubicBezTo>
                <a:lnTo>
                  <a:pt x="158750" y="181003"/>
                </a:lnTo>
                <a:cubicBezTo>
                  <a:pt x="158750" y="179208"/>
                  <a:pt x="159822" y="177414"/>
                  <a:pt x="161252" y="177055"/>
                </a:cubicBezTo>
                <a:cubicBezTo>
                  <a:pt x="168042" y="173824"/>
                  <a:pt x="173402" y="168082"/>
                  <a:pt x="176618" y="161621"/>
                </a:cubicBezTo>
                <a:cubicBezTo>
                  <a:pt x="177333" y="159827"/>
                  <a:pt x="178762" y="158750"/>
                  <a:pt x="180549" y="158750"/>
                </a:cubicBezTo>
                <a:close/>
                <a:moveTo>
                  <a:pt x="60209" y="158750"/>
                </a:moveTo>
                <a:lnTo>
                  <a:pt x="115600" y="158750"/>
                </a:lnTo>
                <a:cubicBezTo>
                  <a:pt x="117386" y="158750"/>
                  <a:pt x="118816" y="159827"/>
                  <a:pt x="119888" y="161621"/>
                </a:cubicBezTo>
                <a:cubicBezTo>
                  <a:pt x="122747" y="168082"/>
                  <a:pt x="128107" y="173824"/>
                  <a:pt x="135254" y="177055"/>
                </a:cubicBezTo>
                <a:cubicBezTo>
                  <a:pt x="136684" y="177414"/>
                  <a:pt x="137756" y="179208"/>
                  <a:pt x="137756" y="181003"/>
                </a:cubicBezTo>
                <a:lnTo>
                  <a:pt x="137756" y="236634"/>
                </a:lnTo>
                <a:cubicBezTo>
                  <a:pt x="137756" y="237711"/>
                  <a:pt x="137041" y="239147"/>
                  <a:pt x="135969" y="239864"/>
                </a:cubicBezTo>
                <a:cubicBezTo>
                  <a:pt x="135254" y="240582"/>
                  <a:pt x="134182" y="240941"/>
                  <a:pt x="133110" y="240941"/>
                </a:cubicBezTo>
                <a:cubicBezTo>
                  <a:pt x="133110" y="240941"/>
                  <a:pt x="132753" y="240941"/>
                  <a:pt x="132395" y="240941"/>
                </a:cubicBezTo>
                <a:cubicBezTo>
                  <a:pt x="93086" y="234122"/>
                  <a:pt x="62710" y="203614"/>
                  <a:pt x="55921" y="164134"/>
                </a:cubicBezTo>
                <a:cubicBezTo>
                  <a:pt x="55563" y="162698"/>
                  <a:pt x="55921" y="161621"/>
                  <a:pt x="56635" y="160545"/>
                </a:cubicBezTo>
                <a:cubicBezTo>
                  <a:pt x="57707" y="159468"/>
                  <a:pt x="59137" y="158750"/>
                  <a:pt x="60209" y="158750"/>
                </a:cubicBezTo>
                <a:close/>
                <a:moveTo>
                  <a:pt x="167684" y="65254"/>
                </a:moveTo>
                <a:lnTo>
                  <a:pt x="167684" y="112989"/>
                </a:lnTo>
                <a:cubicBezTo>
                  <a:pt x="174117" y="116578"/>
                  <a:pt x="179834" y="122321"/>
                  <a:pt x="183408" y="128781"/>
                </a:cubicBezTo>
                <a:lnTo>
                  <a:pt x="230579" y="128781"/>
                </a:lnTo>
                <a:cubicBezTo>
                  <a:pt x="223432" y="97556"/>
                  <a:pt x="198774" y="72791"/>
                  <a:pt x="167684" y="65254"/>
                </a:cubicBezTo>
                <a:close/>
                <a:moveTo>
                  <a:pt x="128822" y="65254"/>
                </a:moveTo>
                <a:cubicBezTo>
                  <a:pt x="97374" y="72791"/>
                  <a:pt x="73074" y="97556"/>
                  <a:pt x="65569" y="128781"/>
                </a:cubicBezTo>
                <a:lnTo>
                  <a:pt x="112741" y="128781"/>
                </a:lnTo>
                <a:cubicBezTo>
                  <a:pt x="116672" y="122321"/>
                  <a:pt x="122032" y="116578"/>
                  <a:pt x="128822" y="112989"/>
                </a:cubicBezTo>
                <a:lnTo>
                  <a:pt x="128822" y="65254"/>
                </a:lnTo>
                <a:close/>
                <a:moveTo>
                  <a:pt x="164111" y="55563"/>
                </a:moveTo>
                <a:cubicBezTo>
                  <a:pt x="203063" y="62382"/>
                  <a:pt x="233796" y="93249"/>
                  <a:pt x="240586" y="132370"/>
                </a:cubicBezTo>
                <a:cubicBezTo>
                  <a:pt x="240943" y="133806"/>
                  <a:pt x="240228" y="135242"/>
                  <a:pt x="239513" y="136318"/>
                </a:cubicBezTo>
                <a:cubicBezTo>
                  <a:pt x="238441" y="137036"/>
                  <a:pt x="237369" y="137754"/>
                  <a:pt x="236297" y="137754"/>
                </a:cubicBezTo>
                <a:lnTo>
                  <a:pt x="180549" y="137754"/>
                </a:lnTo>
                <a:cubicBezTo>
                  <a:pt x="178762" y="137754"/>
                  <a:pt x="177333" y="136677"/>
                  <a:pt x="176618" y="135242"/>
                </a:cubicBezTo>
                <a:cubicBezTo>
                  <a:pt x="173402" y="128422"/>
                  <a:pt x="168042" y="123039"/>
                  <a:pt x="161252" y="119808"/>
                </a:cubicBezTo>
                <a:cubicBezTo>
                  <a:pt x="159822" y="119091"/>
                  <a:pt x="158750" y="117296"/>
                  <a:pt x="158750" y="115501"/>
                </a:cubicBezTo>
                <a:lnTo>
                  <a:pt x="158750" y="60229"/>
                </a:lnTo>
                <a:cubicBezTo>
                  <a:pt x="158750" y="58793"/>
                  <a:pt x="159465" y="57358"/>
                  <a:pt x="160537" y="56640"/>
                </a:cubicBezTo>
                <a:cubicBezTo>
                  <a:pt x="161252" y="55563"/>
                  <a:pt x="162681" y="55563"/>
                  <a:pt x="164111" y="55563"/>
                </a:cubicBezTo>
                <a:close/>
                <a:moveTo>
                  <a:pt x="132395" y="55563"/>
                </a:moveTo>
                <a:cubicBezTo>
                  <a:pt x="133468" y="55563"/>
                  <a:pt x="135254" y="55563"/>
                  <a:pt x="135969" y="56640"/>
                </a:cubicBezTo>
                <a:cubicBezTo>
                  <a:pt x="137041" y="57358"/>
                  <a:pt x="137756" y="58793"/>
                  <a:pt x="137756" y="60229"/>
                </a:cubicBezTo>
                <a:lnTo>
                  <a:pt x="137756" y="115501"/>
                </a:lnTo>
                <a:cubicBezTo>
                  <a:pt x="137756" y="117296"/>
                  <a:pt x="136684" y="119091"/>
                  <a:pt x="135254" y="119808"/>
                </a:cubicBezTo>
                <a:cubicBezTo>
                  <a:pt x="128107" y="123039"/>
                  <a:pt x="122747" y="128422"/>
                  <a:pt x="119888" y="135242"/>
                </a:cubicBezTo>
                <a:cubicBezTo>
                  <a:pt x="118816" y="136677"/>
                  <a:pt x="117386" y="137754"/>
                  <a:pt x="115600" y="137754"/>
                </a:cubicBezTo>
                <a:lnTo>
                  <a:pt x="60209" y="137754"/>
                </a:lnTo>
                <a:cubicBezTo>
                  <a:pt x="59137" y="137754"/>
                  <a:pt x="57707" y="137036"/>
                  <a:pt x="56635" y="136318"/>
                </a:cubicBezTo>
                <a:cubicBezTo>
                  <a:pt x="55921" y="135242"/>
                  <a:pt x="55563" y="133806"/>
                  <a:pt x="55921" y="132370"/>
                </a:cubicBezTo>
                <a:cubicBezTo>
                  <a:pt x="62710" y="93249"/>
                  <a:pt x="93086" y="62382"/>
                  <a:pt x="132395" y="55563"/>
                </a:cubicBezTo>
                <a:close/>
                <a:moveTo>
                  <a:pt x="137624" y="9018"/>
                </a:moveTo>
                <a:cubicBezTo>
                  <a:pt x="136183" y="9018"/>
                  <a:pt x="135102" y="10100"/>
                  <a:pt x="135102" y="11543"/>
                </a:cubicBezTo>
                <a:lnTo>
                  <a:pt x="135102" y="31021"/>
                </a:lnTo>
                <a:cubicBezTo>
                  <a:pt x="135102" y="33185"/>
                  <a:pt x="133300" y="34989"/>
                  <a:pt x="131139" y="35349"/>
                </a:cubicBezTo>
                <a:cubicBezTo>
                  <a:pt x="122853" y="36792"/>
                  <a:pt x="114927" y="38956"/>
                  <a:pt x="107001" y="41842"/>
                </a:cubicBezTo>
                <a:cubicBezTo>
                  <a:pt x="104839" y="42564"/>
                  <a:pt x="102677" y="41842"/>
                  <a:pt x="101597" y="40039"/>
                </a:cubicBezTo>
                <a:lnTo>
                  <a:pt x="91869" y="23085"/>
                </a:lnTo>
                <a:cubicBezTo>
                  <a:pt x="91509" y="22364"/>
                  <a:pt x="90788" y="22003"/>
                  <a:pt x="90068" y="22003"/>
                </a:cubicBezTo>
                <a:cubicBezTo>
                  <a:pt x="89347" y="21642"/>
                  <a:pt x="88627" y="22003"/>
                  <a:pt x="88267" y="22003"/>
                </a:cubicBezTo>
                <a:lnTo>
                  <a:pt x="69532" y="32824"/>
                </a:lnTo>
                <a:cubicBezTo>
                  <a:pt x="68812" y="33185"/>
                  <a:pt x="68091" y="33907"/>
                  <a:pt x="68091" y="34628"/>
                </a:cubicBezTo>
                <a:cubicBezTo>
                  <a:pt x="68091" y="35349"/>
                  <a:pt x="68091" y="36071"/>
                  <a:pt x="68452" y="36792"/>
                </a:cubicBezTo>
                <a:lnTo>
                  <a:pt x="77819" y="53385"/>
                </a:lnTo>
                <a:cubicBezTo>
                  <a:pt x="79260" y="55188"/>
                  <a:pt x="78900" y="57713"/>
                  <a:pt x="77098" y="59156"/>
                </a:cubicBezTo>
                <a:cubicBezTo>
                  <a:pt x="70613" y="64567"/>
                  <a:pt x="64489" y="70338"/>
                  <a:pt x="59445" y="76831"/>
                </a:cubicBezTo>
                <a:cubicBezTo>
                  <a:pt x="58004" y="78634"/>
                  <a:pt x="55481" y="78995"/>
                  <a:pt x="53680" y="77913"/>
                </a:cubicBezTo>
                <a:lnTo>
                  <a:pt x="36747" y="68174"/>
                </a:lnTo>
                <a:cubicBezTo>
                  <a:pt x="36387" y="67813"/>
                  <a:pt x="35306" y="67813"/>
                  <a:pt x="34946" y="68174"/>
                </a:cubicBezTo>
                <a:cubicBezTo>
                  <a:pt x="33865" y="68174"/>
                  <a:pt x="33505" y="68535"/>
                  <a:pt x="33145" y="69256"/>
                </a:cubicBezTo>
                <a:lnTo>
                  <a:pt x="22337" y="88013"/>
                </a:lnTo>
                <a:cubicBezTo>
                  <a:pt x="21976" y="88734"/>
                  <a:pt x="21976" y="89456"/>
                  <a:pt x="22337" y="89816"/>
                </a:cubicBezTo>
                <a:cubicBezTo>
                  <a:pt x="22337" y="90899"/>
                  <a:pt x="22697" y="91259"/>
                  <a:pt x="23417" y="91620"/>
                </a:cubicBezTo>
                <a:lnTo>
                  <a:pt x="39990" y="101359"/>
                </a:lnTo>
                <a:cubicBezTo>
                  <a:pt x="42151" y="102441"/>
                  <a:pt x="42872" y="104605"/>
                  <a:pt x="42151" y="106770"/>
                </a:cubicBezTo>
                <a:cubicBezTo>
                  <a:pt x="38909" y="114705"/>
                  <a:pt x="36747" y="122641"/>
                  <a:pt x="35306" y="130937"/>
                </a:cubicBezTo>
                <a:cubicBezTo>
                  <a:pt x="35306" y="133101"/>
                  <a:pt x="33505" y="134905"/>
                  <a:pt x="30983" y="134905"/>
                </a:cubicBezTo>
                <a:lnTo>
                  <a:pt x="11889" y="134905"/>
                </a:lnTo>
                <a:cubicBezTo>
                  <a:pt x="10448" y="134905"/>
                  <a:pt x="9007" y="135987"/>
                  <a:pt x="9007" y="137430"/>
                </a:cubicBezTo>
                <a:lnTo>
                  <a:pt x="9007" y="159072"/>
                </a:lnTo>
                <a:cubicBezTo>
                  <a:pt x="9007" y="160515"/>
                  <a:pt x="10448" y="161597"/>
                  <a:pt x="11889" y="161597"/>
                </a:cubicBezTo>
                <a:lnTo>
                  <a:pt x="30983" y="161597"/>
                </a:lnTo>
                <a:cubicBezTo>
                  <a:pt x="33505" y="161597"/>
                  <a:pt x="35306" y="163401"/>
                  <a:pt x="35306" y="165565"/>
                </a:cubicBezTo>
                <a:cubicBezTo>
                  <a:pt x="36747" y="173861"/>
                  <a:pt x="38909" y="181797"/>
                  <a:pt x="42151" y="189733"/>
                </a:cubicBezTo>
                <a:cubicBezTo>
                  <a:pt x="42872" y="191897"/>
                  <a:pt x="42151" y="194061"/>
                  <a:pt x="39990" y="195504"/>
                </a:cubicBezTo>
                <a:lnTo>
                  <a:pt x="23417" y="204882"/>
                </a:lnTo>
                <a:cubicBezTo>
                  <a:pt x="22697" y="205243"/>
                  <a:pt x="22337" y="205965"/>
                  <a:pt x="22337" y="206686"/>
                </a:cubicBezTo>
                <a:cubicBezTo>
                  <a:pt x="21976" y="207407"/>
                  <a:pt x="21976" y="208129"/>
                  <a:pt x="22337" y="208850"/>
                </a:cubicBezTo>
                <a:lnTo>
                  <a:pt x="33145" y="227246"/>
                </a:lnTo>
                <a:cubicBezTo>
                  <a:pt x="33865" y="228689"/>
                  <a:pt x="35306" y="229050"/>
                  <a:pt x="36747" y="228328"/>
                </a:cubicBezTo>
                <a:lnTo>
                  <a:pt x="53680" y="218589"/>
                </a:lnTo>
                <a:cubicBezTo>
                  <a:pt x="55481" y="217507"/>
                  <a:pt x="58004" y="218229"/>
                  <a:pt x="59445" y="219671"/>
                </a:cubicBezTo>
                <a:cubicBezTo>
                  <a:pt x="64489" y="226164"/>
                  <a:pt x="70613" y="232296"/>
                  <a:pt x="77098" y="237346"/>
                </a:cubicBezTo>
                <a:cubicBezTo>
                  <a:pt x="78900" y="238789"/>
                  <a:pt x="79260" y="240953"/>
                  <a:pt x="77819" y="243478"/>
                </a:cubicBezTo>
                <a:lnTo>
                  <a:pt x="68452" y="260071"/>
                </a:lnTo>
                <a:cubicBezTo>
                  <a:pt x="68091" y="260792"/>
                  <a:pt x="68091" y="261514"/>
                  <a:pt x="68091" y="261874"/>
                </a:cubicBezTo>
                <a:cubicBezTo>
                  <a:pt x="68091" y="262596"/>
                  <a:pt x="68812" y="263317"/>
                  <a:pt x="69532" y="263678"/>
                </a:cubicBezTo>
                <a:lnTo>
                  <a:pt x="88267" y="274499"/>
                </a:lnTo>
                <a:cubicBezTo>
                  <a:pt x="89347" y="275221"/>
                  <a:pt x="90788" y="274860"/>
                  <a:pt x="91869" y="273417"/>
                </a:cubicBezTo>
                <a:lnTo>
                  <a:pt x="101597" y="256464"/>
                </a:lnTo>
                <a:cubicBezTo>
                  <a:pt x="102317" y="255382"/>
                  <a:pt x="103758" y="254660"/>
                  <a:pt x="105199" y="254660"/>
                </a:cubicBezTo>
                <a:cubicBezTo>
                  <a:pt x="105920" y="254660"/>
                  <a:pt x="106280" y="254660"/>
                  <a:pt x="107001" y="254660"/>
                </a:cubicBezTo>
                <a:cubicBezTo>
                  <a:pt x="114927" y="257907"/>
                  <a:pt x="122853" y="260071"/>
                  <a:pt x="131139" y="261514"/>
                </a:cubicBezTo>
                <a:cubicBezTo>
                  <a:pt x="133300" y="261514"/>
                  <a:pt x="135102" y="263317"/>
                  <a:pt x="135102" y="265842"/>
                </a:cubicBezTo>
                <a:lnTo>
                  <a:pt x="135102" y="284960"/>
                </a:lnTo>
                <a:cubicBezTo>
                  <a:pt x="135102" y="286403"/>
                  <a:pt x="136183" y="287845"/>
                  <a:pt x="137624" y="287845"/>
                </a:cubicBezTo>
                <a:lnTo>
                  <a:pt x="158880" y="287845"/>
                </a:lnTo>
                <a:cubicBezTo>
                  <a:pt x="160681" y="287845"/>
                  <a:pt x="161762" y="286403"/>
                  <a:pt x="161762" y="284960"/>
                </a:cubicBezTo>
                <a:lnTo>
                  <a:pt x="161762" y="265842"/>
                </a:lnTo>
                <a:cubicBezTo>
                  <a:pt x="161762" y="263317"/>
                  <a:pt x="163563" y="261514"/>
                  <a:pt x="165725" y="261514"/>
                </a:cubicBezTo>
                <a:cubicBezTo>
                  <a:pt x="173651" y="260071"/>
                  <a:pt x="181937" y="257907"/>
                  <a:pt x="189863" y="254660"/>
                </a:cubicBezTo>
                <a:cubicBezTo>
                  <a:pt x="191664" y="253939"/>
                  <a:pt x="194186" y="254660"/>
                  <a:pt x="195267" y="256464"/>
                </a:cubicBezTo>
                <a:lnTo>
                  <a:pt x="204994" y="273417"/>
                </a:lnTo>
                <a:cubicBezTo>
                  <a:pt x="205355" y="274138"/>
                  <a:pt x="205715" y="274499"/>
                  <a:pt x="206435" y="274499"/>
                </a:cubicBezTo>
                <a:cubicBezTo>
                  <a:pt x="207156" y="274860"/>
                  <a:pt x="207876" y="274860"/>
                  <a:pt x="208597" y="274499"/>
                </a:cubicBezTo>
                <a:lnTo>
                  <a:pt x="227331" y="263678"/>
                </a:lnTo>
                <a:cubicBezTo>
                  <a:pt x="228772" y="262956"/>
                  <a:pt x="229132" y="261514"/>
                  <a:pt x="228052" y="260071"/>
                </a:cubicBezTo>
                <a:lnTo>
                  <a:pt x="218685" y="243478"/>
                </a:lnTo>
                <a:cubicBezTo>
                  <a:pt x="217243" y="240953"/>
                  <a:pt x="217964" y="238789"/>
                  <a:pt x="219765" y="237346"/>
                </a:cubicBezTo>
                <a:cubicBezTo>
                  <a:pt x="226250" y="232296"/>
                  <a:pt x="232015" y="226164"/>
                  <a:pt x="237419" y="219671"/>
                </a:cubicBezTo>
                <a:cubicBezTo>
                  <a:pt x="238860" y="218229"/>
                  <a:pt x="241021" y="217507"/>
                  <a:pt x="242823" y="218589"/>
                </a:cubicBezTo>
                <a:lnTo>
                  <a:pt x="260116" y="228328"/>
                </a:lnTo>
                <a:cubicBezTo>
                  <a:pt x="260476" y="228689"/>
                  <a:pt x="261196" y="229050"/>
                  <a:pt x="261917" y="228689"/>
                </a:cubicBezTo>
                <a:cubicBezTo>
                  <a:pt x="262638" y="228328"/>
                  <a:pt x="262998" y="227968"/>
                  <a:pt x="263718" y="227246"/>
                </a:cubicBezTo>
                <a:lnTo>
                  <a:pt x="274526" y="208850"/>
                </a:lnTo>
                <a:cubicBezTo>
                  <a:pt x="274887" y="207407"/>
                  <a:pt x="274526" y="205965"/>
                  <a:pt x="273446" y="204882"/>
                </a:cubicBezTo>
                <a:lnTo>
                  <a:pt x="256513" y="195504"/>
                </a:lnTo>
                <a:cubicBezTo>
                  <a:pt x="254712" y="194061"/>
                  <a:pt x="253631" y="191897"/>
                  <a:pt x="254712" y="189733"/>
                </a:cubicBezTo>
                <a:cubicBezTo>
                  <a:pt x="257594" y="181797"/>
                  <a:pt x="260116" y="173861"/>
                  <a:pt x="261196" y="165565"/>
                </a:cubicBezTo>
                <a:cubicBezTo>
                  <a:pt x="261557" y="163401"/>
                  <a:pt x="263358" y="161597"/>
                  <a:pt x="265520" y="161597"/>
                </a:cubicBezTo>
                <a:lnTo>
                  <a:pt x="284974" y="161597"/>
                </a:lnTo>
                <a:cubicBezTo>
                  <a:pt x="286415" y="161597"/>
                  <a:pt x="287856" y="160515"/>
                  <a:pt x="287856" y="159072"/>
                </a:cubicBezTo>
                <a:lnTo>
                  <a:pt x="287856" y="137430"/>
                </a:lnTo>
                <a:cubicBezTo>
                  <a:pt x="287856" y="135987"/>
                  <a:pt x="286415" y="134905"/>
                  <a:pt x="284974" y="134905"/>
                </a:cubicBezTo>
                <a:lnTo>
                  <a:pt x="265520" y="134905"/>
                </a:lnTo>
                <a:cubicBezTo>
                  <a:pt x="263358" y="134905"/>
                  <a:pt x="261557" y="133101"/>
                  <a:pt x="261196" y="130937"/>
                </a:cubicBezTo>
                <a:cubicBezTo>
                  <a:pt x="260116" y="122641"/>
                  <a:pt x="257594" y="114705"/>
                  <a:pt x="254712" y="106770"/>
                </a:cubicBezTo>
                <a:cubicBezTo>
                  <a:pt x="253631" y="104605"/>
                  <a:pt x="254712" y="102441"/>
                  <a:pt x="256513" y="101359"/>
                </a:cubicBezTo>
                <a:lnTo>
                  <a:pt x="273446" y="91620"/>
                </a:lnTo>
                <a:cubicBezTo>
                  <a:pt x="274526" y="90899"/>
                  <a:pt x="274887" y="89456"/>
                  <a:pt x="274526" y="88013"/>
                </a:cubicBezTo>
                <a:lnTo>
                  <a:pt x="263718" y="69256"/>
                </a:lnTo>
                <a:cubicBezTo>
                  <a:pt x="262998" y="68535"/>
                  <a:pt x="262638" y="68174"/>
                  <a:pt x="261917" y="68174"/>
                </a:cubicBezTo>
                <a:cubicBezTo>
                  <a:pt x="261196" y="67813"/>
                  <a:pt x="260476" y="67813"/>
                  <a:pt x="260116" y="68174"/>
                </a:cubicBezTo>
                <a:lnTo>
                  <a:pt x="242823" y="77913"/>
                </a:lnTo>
                <a:cubicBezTo>
                  <a:pt x="241021" y="78995"/>
                  <a:pt x="238860" y="78634"/>
                  <a:pt x="237419" y="76831"/>
                </a:cubicBezTo>
                <a:cubicBezTo>
                  <a:pt x="232015" y="70338"/>
                  <a:pt x="226250" y="64567"/>
                  <a:pt x="219765" y="59156"/>
                </a:cubicBezTo>
                <a:cubicBezTo>
                  <a:pt x="217964" y="57713"/>
                  <a:pt x="217243" y="55188"/>
                  <a:pt x="218685" y="53385"/>
                </a:cubicBezTo>
                <a:lnTo>
                  <a:pt x="228052" y="36792"/>
                </a:lnTo>
                <a:cubicBezTo>
                  <a:pt x="229132" y="35349"/>
                  <a:pt x="228772" y="33907"/>
                  <a:pt x="227331" y="32824"/>
                </a:cubicBezTo>
                <a:lnTo>
                  <a:pt x="208597" y="22003"/>
                </a:lnTo>
                <a:cubicBezTo>
                  <a:pt x="207876" y="22003"/>
                  <a:pt x="207156" y="21642"/>
                  <a:pt x="206435" y="22003"/>
                </a:cubicBezTo>
                <a:cubicBezTo>
                  <a:pt x="205715" y="22003"/>
                  <a:pt x="205355" y="22364"/>
                  <a:pt x="204994" y="23085"/>
                </a:cubicBezTo>
                <a:lnTo>
                  <a:pt x="195267" y="40039"/>
                </a:lnTo>
                <a:cubicBezTo>
                  <a:pt x="194186" y="41842"/>
                  <a:pt x="191664" y="42564"/>
                  <a:pt x="189863" y="41842"/>
                </a:cubicBezTo>
                <a:cubicBezTo>
                  <a:pt x="181937" y="38956"/>
                  <a:pt x="173651" y="36792"/>
                  <a:pt x="165725" y="35349"/>
                </a:cubicBezTo>
                <a:cubicBezTo>
                  <a:pt x="163563" y="34989"/>
                  <a:pt x="161762" y="33185"/>
                  <a:pt x="161762" y="31021"/>
                </a:cubicBezTo>
                <a:lnTo>
                  <a:pt x="161762" y="11543"/>
                </a:lnTo>
                <a:cubicBezTo>
                  <a:pt x="161762" y="10100"/>
                  <a:pt x="160681" y="9018"/>
                  <a:pt x="158880" y="9018"/>
                </a:cubicBezTo>
                <a:lnTo>
                  <a:pt x="137624" y="9018"/>
                </a:lnTo>
                <a:close/>
                <a:moveTo>
                  <a:pt x="137624" y="0"/>
                </a:moveTo>
                <a:lnTo>
                  <a:pt x="158880" y="0"/>
                </a:lnTo>
                <a:cubicBezTo>
                  <a:pt x="165725" y="0"/>
                  <a:pt x="170769" y="5050"/>
                  <a:pt x="170769" y="11543"/>
                </a:cubicBezTo>
                <a:lnTo>
                  <a:pt x="170769" y="27053"/>
                </a:lnTo>
                <a:cubicBezTo>
                  <a:pt x="176893" y="28135"/>
                  <a:pt x="183378" y="29939"/>
                  <a:pt x="189503" y="32103"/>
                </a:cubicBezTo>
                <a:lnTo>
                  <a:pt x="197068" y="18757"/>
                </a:lnTo>
                <a:cubicBezTo>
                  <a:pt x="198870" y="15871"/>
                  <a:pt x="201392" y="14068"/>
                  <a:pt x="204274" y="13346"/>
                </a:cubicBezTo>
                <a:cubicBezTo>
                  <a:pt x="207156" y="12264"/>
                  <a:pt x="210398" y="12985"/>
                  <a:pt x="213280" y="14428"/>
                </a:cubicBezTo>
                <a:lnTo>
                  <a:pt x="231654" y="25250"/>
                </a:lnTo>
                <a:cubicBezTo>
                  <a:pt x="237419" y="28496"/>
                  <a:pt x="239220" y="35710"/>
                  <a:pt x="235978" y="41121"/>
                </a:cubicBezTo>
                <a:lnTo>
                  <a:pt x="228052" y="54828"/>
                </a:lnTo>
                <a:cubicBezTo>
                  <a:pt x="233095" y="58795"/>
                  <a:pt x="237779" y="63485"/>
                  <a:pt x="242102" y="68174"/>
                </a:cubicBezTo>
                <a:lnTo>
                  <a:pt x="255432" y="60599"/>
                </a:lnTo>
                <a:cubicBezTo>
                  <a:pt x="257954" y="58795"/>
                  <a:pt x="261196" y="58435"/>
                  <a:pt x="264079" y="59517"/>
                </a:cubicBezTo>
                <a:cubicBezTo>
                  <a:pt x="267321" y="59878"/>
                  <a:pt x="269843" y="62042"/>
                  <a:pt x="271284" y="64567"/>
                </a:cubicBezTo>
                <a:lnTo>
                  <a:pt x="282092" y="83684"/>
                </a:lnTo>
                <a:cubicBezTo>
                  <a:pt x="285335" y="89095"/>
                  <a:pt x="283533" y="96309"/>
                  <a:pt x="278129" y="99556"/>
                </a:cubicBezTo>
                <a:lnTo>
                  <a:pt x="264439" y="107130"/>
                </a:lnTo>
                <a:cubicBezTo>
                  <a:pt x="266601" y="113262"/>
                  <a:pt x="268042" y="119394"/>
                  <a:pt x="269483" y="125887"/>
                </a:cubicBezTo>
                <a:lnTo>
                  <a:pt x="284974" y="125887"/>
                </a:lnTo>
                <a:cubicBezTo>
                  <a:pt x="291459" y="125887"/>
                  <a:pt x="296503" y="130937"/>
                  <a:pt x="296503" y="137430"/>
                </a:cubicBezTo>
                <a:lnTo>
                  <a:pt x="296503" y="159072"/>
                </a:lnTo>
                <a:cubicBezTo>
                  <a:pt x="296503" y="165565"/>
                  <a:pt x="291459" y="170976"/>
                  <a:pt x="284974" y="170976"/>
                </a:cubicBezTo>
                <a:lnTo>
                  <a:pt x="269483" y="170976"/>
                </a:lnTo>
                <a:cubicBezTo>
                  <a:pt x="268042" y="177108"/>
                  <a:pt x="266601" y="183240"/>
                  <a:pt x="264439" y="189372"/>
                </a:cubicBezTo>
                <a:lnTo>
                  <a:pt x="278129" y="196947"/>
                </a:lnTo>
                <a:cubicBezTo>
                  <a:pt x="283533" y="200554"/>
                  <a:pt x="285335" y="207768"/>
                  <a:pt x="282092" y="213179"/>
                </a:cubicBezTo>
                <a:lnTo>
                  <a:pt x="271284" y="231936"/>
                </a:lnTo>
                <a:cubicBezTo>
                  <a:pt x="269843" y="234460"/>
                  <a:pt x="267321" y="236625"/>
                  <a:pt x="264079" y="237346"/>
                </a:cubicBezTo>
                <a:cubicBezTo>
                  <a:pt x="261196" y="238068"/>
                  <a:pt x="257954" y="237707"/>
                  <a:pt x="255432" y="236264"/>
                </a:cubicBezTo>
                <a:lnTo>
                  <a:pt x="242102" y="228328"/>
                </a:lnTo>
                <a:cubicBezTo>
                  <a:pt x="237779" y="233378"/>
                  <a:pt x="233095" y="237707"/>
                  <a:pt x="228052" y="242035"/>
                </a:cubicBezTo>
                <a:lnTo>
                  <a:pt x="235978" y="255382"/>
                </a:lnTo>
                <a:cubicBezTo>
                  <a:pt x="239220" y="261153"/>
                  <a:pt x="237419" y="268367"/>
                  <a:pt x="231654" y="271613"/>
                </a:cubicBezTo>
                <a:lnTo>
                  <a:pt x="213280" y="282074"/>
                </a:lnTo>
                <a:cubicBezTo>
                  <a:pt x="210398" y="283878"/>
                  <a:pt x="207156" y="284238"/>
                  <a:pt x="204274" y="283517"/>
                </a:cubicBezTo>
                <a:cubicBezTo>
                  <a:pt x="201392" y="282795"/>
                  <a:pt x="198870" y="280631"/>
                  <a:pt x="197068" y="278106"/>
                </a:cubicBezTo>
                <a:lnTo>
                  <a:pt x="189503" y="264399"/>
                </a:lnTo>
                <a:cubicBezTo>
                  <a:pt x="183378" y="266564"/>
                  <a:pt x="176893" y="268367"/>
                  <a:pt x="170769" y="269449"/>
                </a:cubicBezTo>
                <a:lnTo>
                  <a:pt x="170769" y="284960"/>
                </a:lnTo>
                <a:cubicBezTo>
                  <a:pt x="170769" y="291452"/>
                  <a:pt x="165725" y="296502"/>
                  <a:pt x="158880" y="296502"/>
                </a:cubicBezTo>
                <a:lnTo>
                  <a:pt x="137624" y="296502"/>
                </a:lnTo>
                <a:cubicBezTo>
                  <a:pt x="131139" y="296502"/>
                  <a:pt x="125735" y="291452"/>
                  <a:pt x="125735" y="284960"/>
                </a:cubicBezTo>
                <a:lnTo>
                  <a:pt x="125735" y="269449"/>
                </a:lnTo>
                <a:cubicBezTo>
                  <a:pt x="119610" y="268367"/>
                  <a:pt x="113485" y="266564"/>
                  <a:pt x="107001" y="264399"/>
                </a:cubicBezTo>
                <a:lnTo>
                  <a:pt x="99435" y="278106"/>
                </a:lnTo>
                <a:cubicBezTo>
                  <a:pt x="97994" y="280631"/>
                  <a:pt x="95472" y="282795"/>
                  <a:pt x="92230" y="283517"/>
                </a:cubicBezTo>
                <a:cubicBezTo>
                  <a:pt x="89347" y="284238"/>
                  <a:pt x="86105" y="283878"/>
                  <a:pt x="83583" y="282074"/>
                </a:cubicBezTo>
                <a:lnTo>
                  <a:pt x="64849" y="271613"/>
                </a:lnTo>
                <a:cubicBezTo>
                  <a:pt x="62327" y="269810"/>
                  <a:pt x="60165" y="267285"/>
                  <a:pt x="59445" y="264399"/>
                </a:cubicBezTo>
                <a:cubicBezTo>
                  <a:pt x="58724" y="261514"/>
                  <a:pt x="59085" y="258267"/>
                  <a:pt x="60526" y="255382"/>
                </a:cubicBezTo>
                <a:lnTo>
                  <a:pt x="68452" y="242035"/>
                </a:lnTo>
                <a:cubicBezTo>
                  <a:pt x="63408" y="237707"/>
                  <a:pt x="59085" y="233378"/>
                  <a:pt x="54761" y="228328"/>
                </a:cubicBezTo>
                <a:lnTo>
                  <a:pt x="41431" y="236264"/>
                </a:lnTo>
                <a:cubicBezTo>
                  <a:pt x="35667" y="239510"/>
                  <a:pt x="28821" y="237346"/>
                  <a:pt x="25219" y="231936"/>
                </a:cubicBezTo>
                <a:lnTo>
                  <a:pt x="14411" y="213179"/>
                </a:lnTo>
                <a:cubicBezTo>
                  <a:pt x="12969" y="210654"/>
                  <a:pt x="12609" y="207407"/>
                  <a:pt x="13330" y="204161"/>
                </a:cubicBezTo>
                <a:cubicBezTo>
                  <a:pt x="14411" y="201275"/>
                  <a:pt x="16212" y="198750"/>
                  <a:pt x="19094" y="196947"/>
                </a:cubicBezTo>
                <a:lnTo>
                  <a:pt x="32424" y="189372"/>
                </a:lnTo>
                <a:cubicBezTo>
                  <a:pt x="30262" y="183240"/>
                  <a:pt x="28461" y="177108"/>
                  <a:pt x="27380" y="170976"/>
                </a:cubicBezTo>
                <a:lnTo>
                  <a:pt x="11889" y="170976"/>
                </a:lnTo>
                <a:cubicBezTo>
                  <a:pt x="5404" y="170976"/>
                  <a:pt x="0" y="165565"/>
                  <a:pt x="0" y="159072"/>
                </a:cubicBezTo>
                <a:lnTo>
                  <a:pt x="0" y="137430"/>
                </a:lnTo>
                <a:cubicBezTo>
                  <a:pt x="0" y="130937"/>
                  <a:pt x="5404" y="125887"/>
                  <a:pt x="11889" y="125887"/>
                </a:cubicBezTo>
                <a:lnTo>
                  <a:pt x="27380" y="125887"/>
                </a:lnTo>
                <a:cubicBezTo>
                  <a:pt x="28461" y="119394"/>
                  <a:pt x="30262" y="113262"/>
                  <a:pt x="32424" y="107130"/>
                </a:cubicBezTo>
                <a:lnTo>
                  <a:pt x="19094" y="99556"/>
                </a:lnTo>
                <a:cubicBezTo>
                  <a:pt x="16212" y="98113"/>
                  <a:pt x="14411" y="95227"/>
                  <a:pt x="13330" y="92341"/>
                </a:cubicBezTo>
                <a:cubicBezTo>
                  <a:pt x="12609" y="89456"/>
                  <a:pt x="12969" y="86209"/>
                  <a:pt x="14411" y="83684"/>
                </a:cubicBezTo>
                <a:lnTo>
                  <a:pt x="25219" y="64567"/>
                </a:lnTo>
                <a:cubicBezTo>
                  <a:pt x="27020" y="62042"/>
                  <a:pt x="29542" y="59878"/>
                  <a:pt x="32424" y="59517"/>
                </a:cubicBezTo>
                <a:cubicBezTo>
                  <a:pt x="35306" y="58435"/>
                  <a:pt x="38549" y="58795"/>
                  <a:pt x="41431" y="60599"/>
                </a:cubicBezTo>
                <a:lnTo>
                  <a:pt x="54761" y="68174"/>
                </a:lnTo>
                <a:cubicBezTo>
                  <a:pt x="59085" y="63485"/>
                  <a:pt x="63408" y="58795"/>
                  <a:pt x="68452" y="54828"/>
                </a:cubicBezTo>
                <a:lnTo>
                  <a:pt x="60526" y="41121"/>
                </a:lnTo>
                <a:cubicBezTo>
                  <a:pt x="59085" y="38596"/>
                  <a:pt x="58724" y="35349"/>
                  <a:pt x="59445" y="32103"/>
                </a:cubicBezTo>
                <a:cubicBezTo>
                  <a:pt x="60165" y="29217"/>
                  <a:pt x="62327" y="26692"/>
                  <a:pt x="64849" y="25250"/>
                </a:cubicBezTo>
                <a:lnTo>
                  <a:pt x="83583" y="14428"/>
                </a:lnTo>
                <a:cubicBezTo>
                  <a:pt x="86105" y="12985"/>
                  <a:pt x="89347" y="12264"/>
                  <a:pt x="92230" y="13346"/>
                </a:cubicBezTo>
                <a:cubicBezTo>
                  <a:pt x="95472" y="14068"/>
                  <a:pt x="97994" y="15871"/>
                  <a:pt x="99435" y="18757"/>
                </a:cubicBezTo>
                <a:lnTo>
                  <a:pt x="107001" y="32103"/>
                </a:lnTo>
                <a:cubicBezTo>
                  <a:pt x="113485" y="29939"/>
                  <a:pt x="119610" y="28135"/>
                  <a:pt x="125735" y="27053"/>
                </a:cubicBezTo>
                <a:lnTo>
                  <a:pt x="125735" y="11543"/>
                </a:lnTo>
                <a:cubicBezTo>
                  <a:pt x="125735" y="5050"/>
                  <a:pt x="131139" y="0"/>
                  <a:pt x="13762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900"/>
              <a:buFont typeface="Calibri"/>
              <a:buNone/>
              <a:tabLst/>
              <a:defRPr/>
            </a:pPr>
            <a:endParaRPr kumimoji="0" sz="900"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173" name="Google Shape;173;p1"/>
          <p:cNvSpPr txBox="1"/>
          <p:nvPr/>
        </p:nvSpPr>
        <p:spPr>
          <a:xfrm>
            <a:off x="8599087" y="3352017"/>
            <a:ext cx="3119100" cy="1404467"/>
          </a:xfrm>
          <a:prstGeom prst="rect">
            <a:avLst/>
          </a:prstGeom>
          <a:noFill/>
          <a:ln>
            <a:noFill/>
          </a:ln>
        </p:spPr>
        <p:txBody>
          <a:bodyPr spcFirstLastPara="1" wrap="square" lIns="45700" tIns="22850" rIns="45700" bIns="2285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Emerging Bright Spots </a:t>
            </a:r>
            <a:endParaRPr kumimoji="0"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a:p>
            <a:pPr marL="0" marR="0" lvl="0" indent="0" algn="l" defTabSz="914400" rtl="0" eaLnBrk="1" fontAlgn="auto" latinLnBrk="0" hangingPunct="1">
              <a:lnSpc>
                <a:spcPct val="109375"/>
              </a:lnSpc>
              <a:spcBef>
                <a:spcPts val="320"/>
              </a:spcBef>
              <a:spcAft>
                <a:spcPts val="0"/>
              </a:spcAft>
              <a:buClr>
                <a:srgbClr val="40404F"/>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Local efforts, including from local GLR campaigns, show reducing chronic absence is possible. AW nurtures and documents successes.</a:t>
            </a:r>
            <a:endParaRPr kumimoji="0"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grpSp>
        <p:nvGrpSpPr>
          <p:cNvPr id="174" name="Google Shape;174;p1"/>
          <p:cNvGrpSpPr/>
          <p:nvPr/>
        </p:nvGrpSpPr>
        <p:grpSpPr>
          <a:xfrm>
            <a:off x="7710816" y="5683260"/>
            <a:ext cx="384505" cy="408281"/>
            <a:chOff x="576250" y="4319400"/>
            <a:chExt cx="442075" cy="442050"/>
          </a:xfrm>
        </p:grpSpPr>
        <p:sp>
          <p:nvSpPr>
            <p:cNvPr id="175" name="Google Shape;175;p1"/>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 name="Google Shape;176;p1"/>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 name="Google Shape;177;p1"/>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p1"/>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179" name="Google Shape;179;p1"/>
          <p:cNvPicPr preferRelativeResize="0"/>
          <p:nvPr/>
        </p:nvPicPr>
        <p:blipFill rotWithShape="1">
          <a:blip r:embed="rId3">
            <a:alphaModFix/>
          </a:blip>
          <a:srcRect/>
          <a:stretch/>
        </p:blipFill>
        <p:spPr>
          <a:xfrm>
            <a:off x="4267117" y="2592431"/>
            <a:ext cx="323116" cy="475529"/>
          </a:xfrm>
          <a:prstGeom prst="rect">
            <a:avLst/>
          </a:prstGeom>
          <a:noFill/>
          <a:ln>
            <a:noFill/>
          </a:ln>
        </p:spPr>
      </p:pic>
      <p:grpSp>
        <p:nvGrpSpPr>
          <p:cNvPr id="180" name="Google Shape;180;p1"/>
          <p:cNvGrpSpPr/>
          <p:nvPr/>
        </p:nvGrpSpPr>
        <p:grpSpPr>
          <a:xfrm>
            <a:off x="4158354" y="4720407"/>
            <a:ext cx="468177" cy="476904"/>
            <a:chOff x="5233525" y="4954450"/>
            <a:chExt cx="538275" cy="516350"/>
          </a:xfrm>
        </p:grpSpPr>
        <p:sp>
          <p:nvSpPr>
            <p:cNvPr id="181" name="Google Shape;181;p1"/>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 name="Google Shape;182;p1"/>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3" name="Google Shape;183;p1"/>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 name="Google Shape;184;p1"/>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 name="Google Shape;185;p1"/>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 name="Google Shape;186;p1"/>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 name="Google Shape;187;p1"/>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 name="Google Shape;188;p1"/>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 name="Google Shape;189;p1"/>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 name="Google Shape;190;p1"/>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 name="Google Shape;191;p1"/>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2" name="Google Shape;192;p1"/>
          <p:cNvGrpSpPr/>
          <p:nvPr/>
        </p:nvGrpSpPr>
        <p:grpSpPr>
          <a:xfrm>
            <a:off x="7729150" y="1576301"/>
            <a:ext cx="401443" cy="380180"/>
            <a:chOff x="3927500" y="301425"/>
            <a:chExt cx="461550" cy="411625"/>
          </a:xfrm>
        </p:grpSpPr>
        <p:sp>
          <p:nvSpPr>
            <p:cNvPr id="193" name="Google Shape;193;p1"/>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 name="Google Shape;194;p1"/>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 name="Google Shape;195;p1"/>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 name="Google Shape;196;p1"/>
            <p:cNvSpPr/>
            <p:nvPr/>
          </p:nvSpPr>
          <p:spPr>
            <a:xfrm>
              <a:off x="4295850" y="442075"/>
              <a:ext cx="46300" cy="26225"/>
            </a:xfrm>
            <a:custGeom>
              <a:avLst/>
              <a:gdLst/>
              <a:ahLst/>
              <a:cxnLst/>
              <a:rect l="l" t="t" r="r" b="b"/>
              <a:pathLst>
                <a:path w="1852" h="1049" fill="none" extrusionOk="0">
                  <a:moveTo>
                    <a:pt x="1" y="1"/>
                  </a:moveTo>
                  <a:lnTo>
                    <a:pt x="1852" y="104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 name="Google Shape;197;p1"/>
            <p:cNvSpPr/>
            <p:nvPr/>
          </p:nvSpPr>
          <p:spPr>
            <a:xfrm>
              <a:off x="4296475" y="415900"/>
              <a:ext cx="45075" cy="78575"/>
            </a:xfrm>
            <a:custGeom>
              <a:avLst/>
              <a:gdLst/>
              <a:ahLst/>
              <a:cxnLst/>
              <a:rect l="l" t="t" r="r" b="b"/>
              <a:pathLst>
                <a:path w="1803" h="3143" fill="none" extrusionOk="0">
                  <a:moveTo>
                    <a:pt x="1802" y="1"/>
                  </a:moveTo>
                  <a:lnTo>
                    <a:pt x="0" y="314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 name="Google Shape;198;p1"/>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 name="Google Shape;199;p1"/>
            <p:cNvSpPr/>
            <p:nvPr/>
          </p:nvSpPr>
          <p:spPr>
            <a:xfrm>
              <a:off x="3970725" y="558375"/>
              <a:ext cx="1850" cy="12200"/>
            </a:xfrm>
            <a:custGeom>
              <a:avLst/>
              <a:gdLst/>
              <a:ahLst/>
              <a:cxnLst/>
              <a:rect l="l" t="t" r="r" b="b"/>
              <a:pathLst>
                <a:path w="74" h="488" fill="none" extrusionOk="0">
                  <a:moveTo>
                    <a:pt x="0" y="488"/>
                  </a:moveTo>
                  <a:lnTo>
                    <a:pt x="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 name="Google Shape;200;p1"/>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 name="Google Shape;201;p1"/>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 name="Google Shape;202;p1"/>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 name="Google Shape;203;p1"/>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 name="Google Shape;204;p1"/>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 name="Google Shape;205;p1"/>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 name="Google Shape;206;p1"/>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 name="Google Shape;207;p1"/>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 name="Google Shape;208;p1"/>
            <p:cNvSpPr/>
            <p:nvPr/>
          </p:nvSpPr>
          <p:spPr>
            <a:xfrm>
              <a:off x="4141800" y="502975"/>
              <a:ext cx="3700" cy="11600"/>
            </a:xfrm>
            <a:custGeom>
              <a:avLst/>
              <a:gdLst/>
              <a:ahLst/>
              <a:cxnLst/>
              <a:rect l="l" t="t" r="r" b="b"/>
              <a:pathLst>
                <a:path w="148" h="464" fill="none" extrusionOk="0">
                  <a:moveTo>
                    <a:pt x="1" y="0"/>
                  </a:moveTo>
                  <a:lnTo>
                    <a:pt x="147" y="46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 name="Google Shape;209;p1"/>
            <p:cNvSpPr/>
            <p:nvPr/>
          </p:nvSpPr>
          <p:spPr>
            <a:xfrm>
              <a:off x="4150950" y="533425"/>
              <a:ext cx="3675" cy="11575"/>
            </a:xfrm>
            <a:custGeom>
              <a:avLst/>
              <a:gdLst/>
              <a:ahLst/>
              <a:cxnLst/>
              <a:rect l="l" t="t" r="r" b="b"/>
              <a:pathLst>
                <a:path w="147" h="463" fill="none" extrusionOk="0">
                  <a:moveTo>
                    <a:pt x="0" y="0"/>
                  </a:moveTo>
                  <a:lnTo>
                    <a:pt x="146" y="46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 name="Google Shape;210;p1"/>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 name="Google Shape;211;p1"/>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 name="Google Shape;212;p1"/>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 name="Google Shape;213;p1"/>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4" name="Google Shape;214;p1"/>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 name="Google Shape;215;p1"/>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 name="Google Shape;216;p1"/>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 name="Google Shape;217;p1"/>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 name="Google Shape;218;p1"/>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 name="Google Shape;219;p1"/>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21" name="Google Shape;221;p1"/>
          <p:cNvSpPr txBox="1"/>
          <p:nvPr/>
        </p:nvSpPr>
        <p:spPr>
          <a:xfrm>
            <a:off x="5032548" y="5626850"/>
            <a:ext cx="11103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1B637A"/>
                </a:solidFill>
                <a:effectLst/>
                <a:uLnTx/>
                <a:uFillTx/>
                <a:latin typeface="Gill Sans MT" panose="020B0502020104020203" pitchFamily="34" charset="0"/>
                <a:ea typeface="Poppins"/>
                <a:cs typeface="Poppins"/>
                <a:sym typeface="Poppins"/>
              </a:rPr>
              <a:t>2013</a:t>
            </a:r>
            <a:endParaRPr kumimoji="0" sz="1400" b="0" i="0" u="none" strike="noStrike" kern="0" cap="none" spc="0" normalizeH="0" baseline="0" noProof="0" dirty="0">
              <a:ln>
                <a:noFill/>
              </a:ln>
              <a:solidFill>
                <a:srgbClr val="1B637A"/>
              </a:solidFill>
              <a:effectLst/>
              <a:uLnTx/>
              <a:uFillTx/>
              <a:latin typeface="Gill Sans MT" panose="020B0502020104020203" pitchFamily="34" charset="0"/>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
          <p:cNvSpPr/>
          <p:nvPr/>
        </p:nvSpPr>
        <p:spPr>
          <a:xfrm>
            <a:off x="6065786" y="1291984"/>
            <a:ext cx="63178" cy="5185974"/>
          </a:xfrm>
          <a:custGeom>
            <a:avLst/>
            <a:gdLst/>
            <a:ahLst/>
            <a:cxnLst/>
            <a:rect l="l" t="t" r="r" b="b"/>
            <a:pathLst>
              <a:path w="102" h="11008" extrusionOk="0">
                <a:moveTo>
                  <a:pt x="0" y="11007"/>
                </a:moveTo>
                <a:lnTo>
                  <a:pt x="101" y="11007"/>
                </a:lnTo>
                <a:lnTo>
                  <a:pt x="101" y="0"/>
                </a:lnTo>
                <a:lnTo>
                  <a:pt x="0" y="0"/>
                </a:lnTo>
                <a:lnTo>
                  <a:pt x="0" y="11007"/>
                </a:lnTo>
              </a:path>
            </a:pathLst>
          </a:custGeom>
          <a:solidFill>
            <a:srgbClr val="D8D8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30" name="Google Shape;230;p2"/>
          <p:cNvSpPr/>
          <p:nvPr/>
        </p:nvSpPr>
        <p:spPr>
          <a:xfrm>
            <a:off x="5018895" y="4942493"/>
            <a:ext cx="991598" cy="32962"/>
          </a:xfrm>
          <a:custGeom>
            <a:avLst/>
            <a:gdLst/>
            <a:ahLst/>
            <a:cxnLst/>
            <a:rect l="l" t="t" r="r" b="b"/>
            <a:pathLst>
              <a:path w="1592" h="52" extrusionOk="0">
                <a:moveTo>
                  <a:pt x="1591" y="51"/>
                </a:moveTo>
                <a:lnTo>
                  <a:pt x="0" y="51"/>
                </a:lnTo>
                <a:lnTo>
                  <a:pt x="0" y="0"/>
                </a:lnTo>
                <a:lnTo>
                  <a:pt x="1591" y="0"/>
                </a:lnTo>
                <a:lnTo>
                  <a:pt x="1591" y="51"/>
                </a:lnTo>
              </a:path>
            </a:pathLst>
          </a:custGeom>
          <a:solidFill>
            <a:srgbClr val="3B8D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31" name="Google Shape;231;p2"/>
          <p:cNvSpPr/>
          <p:nvPr/>
        </p:nvSpPr>
        <p:spPr>
          <a:xfrm>
            <a:off x="6008102" y="4871076"/>
            <a:ext cx="173048" cy="173048"/>
          </a:xfrm>
          <a:custGeom>
            <a:avLst/>
            <a:gdLst/>
            <a:ahLst/>
            <a:cxnLst/>
            <a:rect l="l" t="t" r="r" b="b"/>
            <a:pathLst>
              <a:path w="278" h="279" extrusionOk="0">
                <a:moveTo>
                  <a:pt x="0" y="140"/>
                </a:moveTo>
                <a:lnTo>
                  <a:pt x="0" y="140"/>
                </a:lnTo>
                <a:cubicBezTo>
                  <a:pt x="0" y="63"/>
                  <a:pt x="62" y="0"/>
                  <a:pt x="139" y="0"/>
                </a:cubicBezTo>
                <a:lnTo>
                  <a:pt x="139" y="0"/>
                </a:lnTo>
                <a:cubicBezTo>
                  <a:pt x="214" y="0"/>
                  <a:pt x="277" y="63"/>
                  <a:pt x="277" y="140"/>
                </a:cubicBezTo>
                <a:lnTo>
                  <a:pt x="277" y="140"/>
                </a:lnTo>
                <a:cubicBezTo>
                  <a:pt x="277" y="216"/>
                  <a:pt x="214" y="278"/>
                  <a:pt x="139" y="278"/>
                </a:cubicBezTo>
                <a:lnTo>
                  <a:pt x="139" y="278"/>
                </a:lnTo>
                <a:cubicBezTo>
                  <a:pt x="62" y="278"/>
                  <a:pt x="0" y="216"/>
                  <a:pt x="0" y="140"/>
                </a:cubicBezTo>
              </a:path>
            </a:pathLst>
          </a:custGeom>
          <a:solidFill>
            <a:srgbClr val="3B8D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32" name="Google Shape;232;p2"/>
          <p:cNvSpPr/>
          <p:nvPr/>
        </p:nvSpPr>
        <p:spPr>
          <a:xfrm>
            <a:off x="4939237" y="4909533"/>
            <a:ext cx="96139" cy="93392"/>
          </a:xfrm>
          <a:custGeom>
            <a:avLst/>
            <a:gdLst/>
            <a:ahLst/>
            <a:cxnLst/>
            <a:rect l="l" t="t" r="r" b="b"/>
            <a:pathLst>
              <a:path w="153" h="152" extrusionOk="0">
                <a:moveTo>
                  <a:pt x="76" y="0"/>
                </a:moveTo>
                <a:lnTo>
                  <a:pt x="76" y="0"/>
                </a:lnTo>
                <a:cubicBezTo>
                  <a:pt x="118" y="0"/>
                  <a:pt x="152" y="34"/>
                  <a:pt x="152" y="76"/>
                </a:cubicBezTo>
                <a:lnTo>
                  <a:pt x="152" y="76"/>
                </a:lnTo>
                <a:cubicBezTo>
                  <a:pt x="152" y="117"/>
                  <a:pt x="118" y="151"/>
                  <a:pt x="76" y="151"/>
                </a:cubicBezTo>
                <a:lnTo>
                  <a:pt x="76" y="151"/>
                </a:lnTo>
                <a:cubicBezTo>
                  <a:pt x="34" y="151"/>
                  <a:pt x="0" y="117"/>
                  <a:pt x="0" y="76"/>
                </a:cubicBezTo>
                <a:lnTo>
                  <a:pt x="0" y="76"/>
                </a:lnTo>
                <a:cubicBezTo>
                  <a:pt x="0" y="34"/>
                  <a:pt x="34" y="0"/>
                  <a:pt x="76" y="0"/>
                </a:cubicBezTo>
              </a:path>
            </a:pathLst>
          </a:custGeom>
          <a:solidFill>
            <a:srgbClr val="3B8D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33" name="Google Shape;233;p2"/>
          <p:cNvSpPr/>
          <p:nvPr/>
        </p:nvSpPr>
        <p:spPr>
          <a:xfrm>
            <a:off x="3972209" y="4526526"/>
            <a:ext cx="898208" cy="898206"/>
          </a:xfrm>
          <a:prstGeom prst="ellipse">
            <a:avLst/>
          </a:prstGeom>
          <a:solidFill>
            <a:srgbClr val="3B8D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34" name="Google Shape;234;p2"/>
          <p:cNvSpPr/>
          <p:nvPr/>
        </p:nvSpPr>
        <p:spPr>
          <a:xfrm>
            <a:off x="6223655" y="3776479"/>
            <a:ext cx="991599" cy="32962"/>
          </a:xfrm>
          <a:custGeom>
            <a:avLst/>
            <a:gdLst/>
            <a:ahLst/>
            <a:cxnLst/>
            <a:rect l="l" t="t" r="r" b="b"/>
            <a:pathLst>
              <a:path w="1594" h="52" extrusionOk="0">
                <a:moveTo>
                  <a:pt x="0" y="0"/>
                </a:moveTo>
                <a:lnTo>
                  <a:pt x="1593" y="0"/>
                </a:lnTo>
                <a:lnTo>
                  <a:pt x="1593" y="51"/>
                </a:lnTo>
                <a:lnTo>
                  <a:pt x="0" y="51"/>
                </a:lnTo>
                <a:lnTo>
                  <a:pt x="0" y="0"/>
                </a:lnTo>
              </a:path>
            </a:pathLst>
          </a:custGeom>
          <a:solidFill>
            <a:srgbClr val="95BE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35" name="Google Shape;235;p2"/>
          <p:cNvSpPr/>
          <p:nvPr/>
        </p:nvSpPr>
        <p:spPr>
          <a:xfrm>
            <a:off x="6053422" y="3713294"/>
            <a:ext cx="173048" cy="173050"/>
          </a:xfrm>
          <a:custGeom>
            <a:avLst/>
            <a:gdLst/>
            <a:ahLst/>
            <a:cxnLst/>
            <a:rect l="l" t="t" r="r" b="b"/>
            <a:pathLst>
              <a:path w="278" h="279" extrusionOk="0">
                <a:moveTo>
                  <a:pt x="277" y="139"/>
                </a:moveTo>
                <a:lnTo>
                  <a:pt x="277" y="139"/>
                </a:lnTo>
                <a:cubicBezTo>
                  <a:pt x="277" y="216"/>
                  <a:pt x="215" y="278"/>
                  <a:pt x="139" y="278"/>
                </a:cubicBezTo>
                <a:lnTo>
                  <a:pt x="139" y="278"/>
                </a:lnTo>
                <a:cubicBezTo>
                  <a:pt x="63" y="278"/>
                  <a:pt x="0" y="216"/>
                  <a:pt x="0" y="139"/>
                </a:cubicBezTo>
                <a:lnTo>
                  <a:pt x="0" y="139"/>
                </a:lnTo>
                <a:cubicBezTo>
                  <a:pt x="0" y="63"/>
                  <a:pt x="63" y="0"/>
                  <a:pt x="139" y="0"/>
                </a:cubicBezTo>
                <a:lnTo>
                  <a:pt x="139" y="0"/>
                </a:lnTo>
                <a:cubicBezTo>
                  <a:pt x="215" y="0"/>
                  <a:pt x="277" y="63"/>
                  <a:pt x="277" y="139"/>
                </a:cubicBezTo>
              </a:path>
            </a:pathLst>
          </a:custGeom>
          <a:solidFill>
            <a:srgbClr val="95BE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36" name="Google Shape;236;p2"/>
          <p:cNvSpPr/>
          <p:nvPr/>
        </p:nvSpPr>
        <p:spPr>
          <a:xfrm>
            <a:off x="7184853" y="3744891"/>
            <a:ext cx="87120" cy="96138"/>
          </a:xfrm>
          <a:custGeom>
            <a:avLst/>
            <a:gdLst/>
            <a:ahLst/>
            <a:cxnLst/>
            <a:rect l="l" t="t" r="r" b="b"/>
            <a:pathLst>
              <a:path w="152" h="153" extrusionOk="0">
                <a:moveTo>
                  <a:pt x="75" y="152"/>
                </a:moveTo>
                <a:lnTo>
                  <a:pt x="75" y="152"/>
                </a:lnTo>
                <a:cubicBezTo>
                  <a:pt x="34" y="152"/>
                  <a:pt x="0" y="118"/>
                  <a:pt x="0" y="76"/>
                </a:cubicBezTo>
                <a:lnTo>
                  <a:pt x="0" y="76"/>
                </a:lnTo>
                <a:cubicBezTo>
                  <a:pt x="0" y="35"/>
                  <a:pt x="34" y="0"/>
                  <a:pt x="75" y="0"/>
                </a:cubicBezTo>
                <a:lnTo>
                  <a:pt x="75" y="0"/>
                </a:lnTo>
                <a:cubicBezTo>
                  <a:pt x="117" y="0"/>
                  <a:pt x="151" y="35"/>
                  <a:pt x="151" y="76"/>
                </a:cubicBezTo>
                <a:lnTo>
                  <a:pt x="151" y="76"/>
                </a:lnTo>
                <a:cubicBezTo>
                  <a:pt x="151" y="118"/>
                  <a:pt x="117" y="152"/>
                  <a:pt x="75" y="152"/>
                </a:cubicBezTo>
              </a:path>
            </a:pathLst>
          </a:custGeom>
          <a:solidFill>
            <a:srgbClr val="95BE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37" name="Google Shape;237;p2"/>
          <p:cNvSpPr/>
          <p:nvPr/>
        </p:nvSpPr>
        <p:spPr>
          <a:xfrm>
            <a:off x="7414306" y="3400601"/>
            <a:ext cx="898208" cy="898206"/>
          </a:xfrm>
          <a:prstGeom prst="ellipse">
            <a:avLst/>
          </a:prstGeom>
          <a:solidFill>
            <a:srgbClr val="95BE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38" name="Google Shape;238;p2"/>
          <p:cNvSpPr/>
          <p:nvPr/>
        </p:nvSpPr>
        <p:spPr>
          <a:xfrm>
            <a:off x="6179444" y="1725979"/>
            <a:ext cx="991599" cy="32962"/>
          </a:xfrm>
          <a:custGeom>
            <a:avLst/>
            <a:gdLst/>
            <a:ahLst/>
            <a:cxnLst/>
            <a:rect l="l" t="t" r="r" b="b"/>
            <a:pathLst>
              <a:path w="1594" h="53" extrusionOk="0">
                <a:moveTo>
                  <a:pt x="0" y="0"/>
                </a:moveTo>
                <a:lnTo>
                  <a:pt x="1593" y="0"/>
                </a:lnTo>
                <a:lnTo>
                  <a:pt x="1593" y="52"/>
                </a:lnTo>
                <a:lnTo>
                  <a:pt x="0" y="52"/>
                </a:lnTo>
                <a:lnTo>
                  <a:pt x="0" y="0"/>
                </a:lnTo>
              </a:path>
            </a:pathLst>
          </a:custGeom>
          <a:solidFill>
            <a:srgbClr val="12405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39" name="Google Shape;239;p2"/>
          <p:cNvSpPr/>
          <p:nvPr/>
        </p:nvSpPr>
        <p:spPr>
          <a:xfrm>
            <a:off x="6008102" y="1654563"/>
            <a:ext cx="173048" cy="173050"/>
          </a:xfrm>
          <a:custGeom>
            <a:avLst/>
            <a:gdLst/>
            <a:ahLst/>
            <a:cxnLst/>
            <a:rect l="l" t="t" r="r" b="b"/>
            <a:pathLst>
              <a:path w="278" h="279" extrusionOk="0">
                <a:moveTo>
                  <a:pt x="277" y="139"/>
                </a:moveTo>
                <a:lnTo>
                  <a:pt x="277" y="139"/>
                </a:lnTo>
                <a:cubicBezTo>
                  <a:pt x="277" y="215"/>
                  <a:pt x="215" y="278"/>
                  <a:pt x="139" y="278"/>
                </a:cubicBezTo>
                <a:lnTo>
                  <a:pt x="139" y="278"/>
                </a:lnTo>
                <a:cubicBezTo>
                  <a:pt x="63" y="278"/>
                  <a:pt x="0" y="215"/>
                  <a:pt x="0" y="139"/>
                </a:cubicBezTo>
                <a:lnTo>
                  <a:pt x="0" y="139"/>
                </a:lnTo>
                <a:cubicBezTo>
                  <a:pt x="0" y="62"/>
                  <a:pt x="63" y="0"/>
                  <a:pt x="139" y="0"/>
                </a:cubicBezTo>
                <a:lnTo>
                  <a:pt x="139" y="0"/>
                </a:lnTo>
                <a:cubicBezTo>
                  <a:pt x="215" y="0"/>
                  <a:pt x="277" y="62"/>
                  <a:pt x="277" y="139"/>
                </a:cubicBezTo>
              </a:path>
            </a:pathLst>
          </a:custGeom>
          <a:solidFill>
            <a:srgbClr val="12405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40" name="Google Shape;240;p2"/>
          <p:cNvSpPr/>
          <p:nvPr/>
        </p:nvSpPr>
        <p:spPr>
          <a:xfrm>
            <a:off x="7154564" y="1693019"/>
            <a:ext cx="93392" cy="96139"/>
          </a:xfrm>
          <a:custGeom>
            <a:avLst/>
            <a:gdLst/>
            <a:ahLst/>
            <a:cxnLst/>
            <a:rect l="l" t="t" r="r" b="b"/>
            <a:pathLst>
              <a:path w="152" h="153" extrusionOk="0">
                <a:moveTo>
                  <a:pt x="75" y="152"/>
                </a:moveTo>
                <a:lnTo>
                  <a:pt x="75" y="152"/>
                </a:lnTo>
                <a:cubicBezTo>
                  <a:pt x="34" y="152"/>
                  <a:pt x="0" y="117"/>
                  <a:pt x="0" y="76"/>
                </a:cubicBezTo>
                <a:lnTo>
                  <a:pt x="0" y="76"/>
                </a:lnTo>
                <a:cubicBezTo>
                  <a:pt x="0" y="34"/>
                  <a:pt x="34" y="0"/>
                  <a:pt x="75" y="0"/>
                </a:cubicBezTo>
                <a:lnTo>
                  <a:pt x="75" y="0"/>
                </a:lnTo>
                <a:cubicBezTo>
                  <a:pt x="117" y="0"/>
                  <a:pt x="151" y="34"/>
                  <a:pt x="151" y="76"/>
                </a:cubicBezTo>
                <a:lnTo>
                  <a:pt x="151" y="76"/>
                </a:lnTo>
                <a:cubicBezTo>
                  <a:pt x="151" y="117"/>
                  <a:pt x="117" y="152"/>
                  <a:pt x="75" y="152"/>
                </a:cubicBezTo>
              </a:path>
            </a:pathLst>
          </a:custGeom>
          <a:solidFill>
            <a:srgbClr val="12405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41" name="Google Shape;241;p2"/>
          <p:cNvSpPr/>
          <p:nvPr/>
        </p:nvSpPr>
        <p:spPr>
          <a:xfrm>
            <a:off x="7386625" y="1286977"/>
            <a:ext cx="898208" cy="898208"/>
          </a:xfrm>
          <a:prstGeom prst="ellipse">
            <a:avLst/>
          </a:prstGeom>
          <a:solidFill>
            <a:srgbClr val="12405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42" name="Google Shape;242;p2"/>
          <p:cNvSpPr/>
          <p:nvPr/>
        </p:nvSpPr>
        <p:spPr>
          <a:xfrm>
            <a:off x="5018895" y="2797234"/>
            <a:ext cx="991598" cy="32962"/>
          </a:xfrm>
          <a:custGeom>
            <a:avLst/>
            <a:gdLst/>
            <a:ahLst/>
            <a:cxnLst/>
            <a:rect l="l" t="t" r="r" b="b"/>
            <a:pathLst>
              <a:path w="1592" h="51" extrusionOk="0">
                <a:moveTo>
                  <a:pt x="1591" y="50"/>
                </a:moveTo>
                <a:lnTo>
                  <a:pt x="0" y="50"/>
                </a:lnTo>
                <a:lnTo>
                  <a:pt x="0" y="0"/>
                </a:lnTo>
                <a:lnTo>
                  <a:pt x="1591" y="0"/>
                </a:lnTo>
                <a:lnTo>
                  <a:pt x="1591" y="50"/>
                </a:lnTo>
              </a:path>
            </a:pathLst>
          </a:custGeom>
          <a:solidFill>
            <a:srgbClr val="1B637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43" name="Google Shape;243;p2"/>
          <p:cNvSpPr/>
          <p:nvPr/>
        </p:nvSpPr>
        <p:spPr>
          <a:xfrm>
            <a:off x="6008102" y="2725819"/>
            <a:ext cx="173048" cy="173050"/>
          </a:xfrm>
          <a:custGeom>
            <a:avLst/>
            <a:gdLst/>
            <a:ahLst/>
            <a:cxnLst/>
            <a:rect l="l" t="t" r="r" b="b"/>
            <a:pathLst>
              <a:path w="278" h="279" extrusionOk="0">
                <a:moveTo>
                  <a:pt x="0" y="139"/>
                </a:moveTo>
                <a:lnTo>
                  <a:pt x="0" y="139"/>
                </a:lnTo>
                <a:cubicBezTo>
                  <a:pt x="0" y="62"/>
                  <a:pt x="62" y="0"/>
                  <a:pt x="139" y="0"/>
                </a:cubicBezTo>
                <a:lnTo>
                  <a:pt x="139" y="0"/>
                </a:lnTo>
                <a:cubicBezTo>
                  <a:pt x="214" y="0"/>
                  <a:pt x="277" y="62"/>
                  <a:pt x="277" y="139"/>
                </a:cubicBezTo>
                <a:lnTo>
                  <a:pt x="277" y="139"/>
                </a:lnTo>
                <a:cubicBezTo>
                  <a:pt x="277" y="216"/>
                  <a:pt x="214" y="278"/>
                  <a:pt x="139" y="278"/>
                </a:cubicBezTo>
                <a:lnTo>
                  <a:pt x="139" y="278"/>
                </a:lnTo>
                <a:cubicBezTo>
                  <a:pt x="62" y="278"/>
                  <a:pt x="0" y="216"/>
                  <a:pt x="0" y="139"/>
                </a:cubicBezTo>
              </a:path>
            </a:pathLst>
          </a:custGeom>
          <a:solidFill>
            <a:srgbClr val="1B637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44" name="Google Shape;244;p2"/>
          <p:cNvSpPr/>
          <p:nvPr/>
        </p:nvSpPr>
        <p:spPr>
          <a:xfrm>
            <a:off x="4939237" y="2767022"/>
            <a:ext cx="96139" cy="93392"/>
          </a:xfrm>
          <a:custGeom>
            <a:avLst/>
            <a:gdLst/>
            <a:ahLst/>
            <a:cxnLst/>
            <a:rect l="l" t="t" r="r" b="b"/>
            <a:pathLst>
              <a:path w="153" h="151" extrusionOk="0">
                <a:moveTo>
                  <a:pt x="76" y="0"/>
                </a:moveTo>
                <a:lnTo>
                  <a:pt x="76" y="0"/>
                </a:lnTo>
                <a:cubicBezTo>
                  <a:pt x="118" y="0"/>
                  <a:pt x="152" y="33"/>
                  <a:pt x="152" y="75"/>
                </a:cubicBezTo>
                <a:lnTo>
                  <a:pt x="152" y="75"/>
                </a:lnTo>
                <a:cubicBezTo>
                  <a:pt x="152" y="117"/>
                  <a:pt x="118" y="150"/>
                  <a:pt x="76" y="150"/>
                </a:cubicBezTo>
                <a:lnTo>
                  <a:pt x="76" y="150"/>
                </a:lnTo>
                <a:cubicBezTo>
                  <a:pt x="34" y="150"/>
                  <a:pt x="0" y="117"/>
                  <a:pt x="0" y="75"/>
                </a:cubicBezTo>
                <a:lnTo>
                  <a:pt x="0" y="75"/>
                </a:lnTo>
                <a:cubicBezTo>
                  <a:pt x="0" y="33"/>
                  <a:pt x="34" y="0"/>
                  <a:pt x="76" y="0"/>
                </a:cubicBezTo>
              </a:path>
            </a:pathLst>
          </a:custGeom>
          <a:solidFill>
            <a:srgbClr val="1B637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45" name="Google Shape;245;p2"/>
          <p:cNvSpPr/>
          <p:nvPr/>
        </p:nvSpPr>
        <p:spPr>
          <a:xfrm>
            <a:off x="3903260" y="2365988"/>
            <a:ext cx="898208" cy="895460"/>
          </a:xfrm>
          <a:prstGeom prst="ellipse">
            <a:avLst/>
          </a:prstGeom>
          <a:solidFill>
            <a:srgbClr val="1B637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46" name="Google Shape;246;p2"/>
          <p:cNvSpPr/>
          <p:nvPr/>
        </p:nvSpPr>
        <p:spPr>
          <a:xfrm>
            <a:off x="7694896" y="5820682"/>
            <a:ext cx="416346" cy="416346"/>
          </a:xfrm>
          <a:custGeom>
            <a:avLst/>
            <a:gdLst/>
            <a:ahLst/>
            <a:cxnLst/>
            <a:rect l="l" t="t" r="r" b="b"/>
            <a:pathLst>
              <a:path w="296503" h="296502" extrusionOk="0">
                <a:moveTo>
                  <a:pt x="180496" y="272696"/>
                </a:moveTo>
                <a:lnTo>
                  <a:pt x="180496" y="287845"/>
                </a:lnTo>
                <a:lnTo>
                  <a:pt x="242822" y="287845"/>
                </a:lnTo>
                <a:lnTo>
                  <a:pt x="242822" y="272696"/>
                </a:lnTo>
                <a:lnTo>
                  <a:pt x="180496" y="272696"/>
                </a:lnTo>
                <a:close/>
                <a:moveTo>
                  <a:pt x="23368" y="156986"/>
                </a:moveTo>
                <a:cubicBezTo>
                  <a:pt x="25273" y="155575"/>
                  <a:pt x="28321" y="155575"/>
                  <a:pt x="30226" y="156986"/>
                </a:cubicBezTo>
                <a:cubicBezTo>
                  <a:pt x="30988" y="158044"/>
                  <a:pt x="31369" y="159103"/>
                  <a:pt x="31369" y="160161"/>
                </a:cubicBezTo>
                <a:cubicBezTo>
                  <a:pt x="31369" y="161572"/>
                  <a:pt x="30988" y="162631"/>
                  <a:pt x="30226" y="163336"/>
                </a:cubicBezTo>
                <a:cubicBezTo>
                  <a:pt x="29083" y="164042"/>
                  <a:pt x="27940" y="164747"/>
                  <a:pt x="26797" y="164747"/>
                </a:cubicBezTo>
                <a:cubicBezTo>
                  <a:pt x="25654" y="164747"/>
                  <a:pt x="24130" y="164042"/>
                  <a:pt x="23368" y="163336"/>
                </a:cubicBezTo>
                <a:cubicBezTo>
                  <a:pt x="22606" y="162631"/>
                  <a:pt x="22225" y="161572"/>
                  <a:pt x="22225" y="160161"/>
                </a:cubicBezTo>
                <a:cubicBezTo>
                  <a:pt x="22225" y="159103"/>
                  <a:pt x="22606" y="158044"/>
                  <a:pt x="23368" y="156986"/>
                </a:cubicBezTo>
                <a:close/>
                <a:moveTo>
                  <a:pt x="26797" y="107950"/>
                </a:moveTo>
                <a:cubicBezTo>
                  <a:pt x="29464" y="107950"/>
                  <a:pt x="31369" y="109782"/>
                  <a:pt x="31369" y="112346"/>
                </a:cubicBezTo>
                <a:cubicBezTo>
                  <a:pt x="31369" y="115277"/>
                  <a:pt x="29464" y="117109"/>
                  <a:pt x="26797" y="117109"/>
                </a:cubicBezTo>
                <a:cubicBezTo>
                  <a:pt x="24130" y="117109"/>
                  <a:pt x="22225" y="115277"/>
                  <a:pt x="22225" y="112346"/>
                </a:cubicBezTo>
                <a:cubicBezTo>
                  <a:pt x="22225" y="109782"/>
                  <a:pt x="24130" y="107950"/>
                  <a:pt x="26797" y="107950"/>
                </a:cubicBezTo>
                <a:close/>
                <a:moveTo>
                  <a:pt x="163563" y="98834"/>
                </a:moveTo>
                <a:cubicBezTo>
                  <a:pt x="158880" y="98834"/>
                  <a:pt x="154556" y="101720"/>
                  <a:pt x="154556" y="105327"/>
                </a:cubicBezTo>
                <a:lnTo>
                  <a:pt x="154556" y="209572"/>
                </a:lnTo>
                <a:cubicBezTo>
                  <a:pt x="154556" y="211014"/>
                  <a:pt x="153836" y="212457"/>
                  <a:pt x="152755" y="213179"/>
                </a:cubicBezTo>
                <a:cubicBezTo>
                  <a:pt x="152034" y="213900"/>
                  <a:pt x="150233" y="214261"/>
                  <a:pt x="148792" y="213900"/>
                </a:cubicBezTo>
                <a:cubicBezTo>
                  <a:pt x="145189" y="212818"/>
                  <a:pt x="134741" y="210654"/>
                  <a:pt x="122853" y="211375"/>
                </a:cubicBezTo>
                <a:cubicBezTo>
                  <a:pt x="109162" y="212818"/>
                  <a:pt x="99075" y="218950"/>
                  <a:pt x="98354" y="226164"/>
                </a:cubicBezTo>
                <a:cubicBezTo>
                  <a:pt x="98354" y="229411"/>
                  <a:pt x="98714" y="231936"/>
                  <a:pt x="99075" y="233378"/>
                </a:cubicBezTo>
                <a:cubicBezTo>
                  <a:pt x="103758" y="232657"/>
                  <a:pt x="112044" y="231575"/>
                  <a:pt x="118529" y="231575"/>
                </a:cubicBezTo>
                <a:cubicBezTo>
                  <a:pt x="121772" y="231575"/>
                  <a:pt x="124654" y="231575"/>
                  <a:pt x="126816" y="232296"/>
                </a:cubicBezTo>
                <a:cubicBezTo>
                  <a:pt x="138344" y="236264"/>
                  <a:pt x="148792" y="244560"/>
                  <a:pt x="158519" y="252496"/>
                </a:cubicBezTo>
                <a:cubicBezTo>
                  <a:pt x="165004" y="257907"/>
                  <a:pt x="172570" y="263678"/>
                  <a:pt x="175812" y="263678"/>
                </a:cubicBezTo>
                <a:lnTo>
                  <a:pt x="242822" y="263678"/>
                </a:lnTo>
                <a:lnTo>
                  <a:pt x="242822" y="177108"/>
                </a:lnTo>
                <a:cubicBezTo>
                  <a:pt x="242102" y="171337"/>
                  <a:pt x="237418" y="167369"/>
                  <a:pt x="232375" y="167369"/>
                </a:cubicBezTo>
                <a:cubicBezTo>
                  <a:pt x="230573" y="167369"/>
                  <a:pt x="228772" y="167729"/>
                  <a:pt x="227331" y="168812"/>
                </a:cubicBezTo>
                <a:cubicBezTo>
                  <a:pt x="226250" y="169533"/>
                  <a:pt x="224809" y="169533"/>
                  <a:pt x="223368" y="168812"/>
                </a:cubicBezTo>
                <a:cubicBezTo>
                  <a:pt x="221927" y="168090"/>
                  <a:pt x="221206" y="167008"/>
                  <a:pt x="220846" y="165926"/>
                </a:cubicBezTo>
                <a:cubicBezTo>
                  <a:pt x="219765" y="160876"/>
                  <a:pt x="215442" y="157269"/>
                  <a:pt x="210758" y="157269"/>
                </a:cubicBezTo>
                <a:cubicBezTo>
                  <a:pt x="208236" y="157269"/>
                  <a:pt x="205715" y="158712"/>
                  <a:pt x="203553" y="160515"/>
                </a:cubicBezTo>
                <a:cubicBezTo>
                  <a:pt x="202832" y="161237"/>
                  <a:pt x="201391" y="161597"/>
                  <a:pt x="199950" y="161597"/>
                </a:cubicBezTo>
                <a:cubicBezTo>
                  <a:pt x="198869" y="161597"/>
                  <a:pt x="197789" y="160876"/>
                  <a:pt x="197068" y="159794"/>
                </a:cubicBezTo>
                <a:cubicBezTo>
                  <a:pt x="193105" y="154383"/>
                  <a:pt x="184459" y="154383"/>
                  <a:pt x="180496" y="159794"/>
                </a:cubicBezTo>
                <a:cubicBezTo>
                  <a:pt x="179415" y="161237"/>
                  <a:pt x="177253" y="161958"/>
                  <a:pt x="175452" y="161237"/>
                </a:cubicBezTo>
                <a:cubicBezTo>
                  <a:pt x="173651" y="160515"/>
                  <a:pt x="172570" y="159072"/>
                  <a:pt x="172570" y="156908"/>
                </a:cubicBezTo>
                <a:lnTo>
                  <a:pt x="172570" y="105327"/>
                </a:lnTo>
                <a:cubicBezTo>
                  <a:pt x="172570" y="101720"/>
                  <a:pt x="168247" y="98834"/>
                  <a:pt x="163563" y="98834"/>
                </a:cubicBezTo>
                <a:close/>
                <a:moveTo>
                  <a:pt x="269509" y="87313"/>
                </a:moveTo>
                <a:cubicBezTo>
                  <a:pt x="272074" y="87313"/>
                  <a:pt x="274272" y="89102"/>
                  <a:pt x="274272" y="91606"/>
                </a:cubicBezTo>
                <a:lnTo>
                  <a:pt x="274272" y="133462"/>
                </a:lnTo>
                <a:cubicBezTo>
                  <a:pt x="274272" y="135967"/>
                  <a:pt x="272074" y="137755"/>
                  <a:pt x="269509" y="137755"/>
                </a:cubicBezTo>
                <a:cubicBezTo>
                  <a:pt x="267311" y="137755"/>
                  <a:pt x="265113" y="135967"/>
                  <a:pt x="265113" y="133462"/>
                </a:cubicBezTo>
                <a:lnTo>
                  <a:pt x="265113" y="91606"/>
                </a:lnTo>
                <a:cubicBezTo>
                  <a:pt x="265113" y="89102"/>
                  <a:pt x="267311" y="87313"/>
                  <a:pt x="269509" y="87313"/>
                </a:cubicBezTo>
                <a:close/>
                <a:moveTo>
                  <a:pt x="23368" y="62089"/>
                </a:moveTo>
                <a:cubicBezTo>
                  <a:pt x="25273" y="60325"/>
                  <a:pt x="28321" y="60325"/>
                  <a:pt x="30226" y="62089"/>
                </a:cubicBezTo>
                <a:cubicBezTo>
                  <a:pt x="30988" y="62794"/>
                  <a:pt x="31369" y="63853"/>
                  <a:pt x="31369" y="65264"/>
                </a:cubicBezTo>
                <a:cubicBezTo>
                  <a:pt x="31369" y="66322"/>
                  <a:pt x="30988" y="67381"/>
                  <a:pt x="30226" y="68439"/>
                </a:cubicBezTo>
                <a:cubicBezTo>
                  <a:pt x="29083" y="68792"/>
                  <a:pt x="27940" y="69497"/>
                  <a:pt x="26797" y="69497"/>
                </a:cubicBezTo>
                <a:cubicBezTo>
                  <a:pt x="25273" y="69497"/>
                  <a:pt x="24130" y="68792"/>
                  <a:pt x="23368" y="68439"/>
                </a:cubicBezTo>
                <a:cubicBezTo>
                  <a:pt x="22606" y="67381"/>
                  <a:pt x="22225" y="66322"/>
                  <a:pt x="22225" y="65264"/>
                </a:cubicBezTo>
                <a:cubicBezTo>
                  <a:pt x="22225" y="63853"/>
                  <a:pt x="22606" y="62794"/>
                  <a:pt x="23368" y="62089"/>
                </a:cubicBezTo>
                <a:close/>
                <a:moveTo>
                  <a:pt x="112514" y="49213"/>
                </a:moveTo>
                <a:lnTo>
                  <a:pt x="183990" y="49213"/>
                </a:lnTo>
                <a:cubicBezTo>
                  <a:pt x="199794" y="49213"/>
                  <a:pt x="212366" y="61784"/>
                  <a:pt x="212366" y="77588"/>
                </a:cubicBezTo>
                <a:lnTo>
                  <a:pt x="212366" y="136135"/>
                </a:lnTo>
                <a:cubicBezTo>
                  <a:pt x="212366" y="138649"/>
                  <a:pt x="210570" y="140445"/>
                  <a:pt x="208056" y="140445"/>
                </a:cubicBezTo>
                <a:cubicBezTo>
                  <a:pt x="205541" y="140445"/>
                  <a:pt x="203386" y="138649"/>
                  <a:pt x="203386" y="136135"/>
                </a:cubicBezTo>
                <a:lnTo>
                  <a:pt x="203386" y="77588"/>
                </a:lnTo>
                <a:cubicBezTo>
                  <a:pt x="203386" y="66813"/>
                  <a:pt x="194766" y="58193"/>
                  <a:pt x="183990" y="58193"/>
                </a:cubicBezTo>
                <a:lnTo>
                  <a:pt x="112514" y="58193"/>
                </a:lnTo>
                <a:cubicBezTo>
                  <a:pt x="101738" y="58193"/>
                  <a:pt x="93118" y="66813"/>
                  <a:pt x="93118" y="77588"/>
                </a:cubicBezTo>
                <a:lnTo>
                  <a:pt x="93118" y="149065"/>
                </a:lnTo>
                <a:cubicBezTo>
                  <a:pt x="93118" y="159841"/>
                  <a:pt x="101738" y="168461"/>
                  <a:pt x="112514" y="168461"/>
                </a:cubicBezTo>
                <a:lnTo>
                  <a:pt x="132269" y="168461"/>
                </a:lnTo>
                <a:cubicBezTo>
                  <a:pt x="134783" y="168461"/>
                  <a:pt x="136579" y="170616"/>
                  <a:pt x="136579" y="173131"/>
                </a:cubicBezTo>
                <a:cubicBezTo>
                  <a:pt x="136579" y="175645"/>
                  <a:pt x="134783" y="177441"/>
                  <a:pt x="132269" y="177441"/>
                </a:cubicBezTo>
                <a:lnTo>
                  <a:pt x="112514" y="177441"/>
                </a:lnTo>
                <a:cubicBezTo>
                  <a:pt x="96710" y="177441"/>
                  <a:pt x="84138" y="164869"/>
                  <a:pt x="84138" y="149065"/>
                </a:cubicBezTo>
                <a:lnTo>
                  <a:pt x="84138" y="77588"/>
                </a:lnTo>
                <a:cubicBezTo>
                  <a:pt x="84138" y="61784"/>
                  <a:pt x="96710" y="49213"/>
                  <a:pt x="112514" y="49213"/>
                </a:cubicBezTo>
                <a:close/>
                <a:moveTo>
                  <a:pt x="54040" y="9018"/>
                </a:moveTo>
                <a:lnTo>
                  <a:pt x="54040" y="215704"/>
                </a:lnTo>
                <a:lnTo>
                  <a:pt x="93310" y="215704"/>
                </a:lnTo>
                <a:cubicBezTo>
                  <a:pt x="98354" y="208850"/>
                  <a:pt x="108802" y="203800"/>
                  <a:pt x="122132" y="202718"/>
                </a:cubicBezTo>
                <a:cubicBezTo>
                  <a:pt x="131499" y="201636"/>
                  <a:pt x="139785" y="202718"/>
                  <a:pt x="145550" y="203800"/>
                </a:cubicBezTo>
                <a:lnTo>
                  <a:pt x="145550" y="105327"/>
                </a:lnTo>
                <a:cubicBezTo>
                  <a:pt x="145550" y="97031"/>
                  <a:pt x="153836" y="89816"/>
                  <a:pt x="163563" y="89816"/>
                </a:cubicBezTo>
                <a:cubicBezTo>
                  <a:pt x="173290" y="89816"/>
                  <a:pt x="181216" y="97031"/>
                  <a:pt x="181216" y="105327"/>
                </a:cubicBezTo>
                <a:lnTo>
                  <a:pt x="181216" y="147890"/>
                </a:lnTo>
                <a:cubicBezTo>
                  <a:pt x="187701" y="145366"/>
                  <a:pt x="195627" y="146808"/>
                  <a:pt x="201031" y="151137"/>
                </a:cubicBezTo>
                <a:cubicBezTo>
                  <a:pt x="203913" y="149333"/>
                  <a:pt x="207156" y="148612"/>
                  <a:pt x="210758" y="148612"/>
                </a:cubicBezTo>
                <a:cubicBezTo>
                  <a:pt x="217964" y="148612"/>
                  <a:pt x="224449" y="152940"/>
                  <a:pt x="227691" y="159072"/>
                </a:cubicBezTo>
                <a:cubicBezTo>
                  <a:pt x="229132" y="158712"/>
                  <a:pt x="230933" y="158351"/>
                  <a:pt x="232375" y="158351"/>
                </a:cubicBezTo>
                <a:cubicBezTo>
                  <a:pt x="242102" y="158351"/>
                  <a:pt x="250388" y="165926"/>
                  <a:pt x="251469" y="176026"/>
                </a:cubicBezTo>
                <a:cubicBezTo>
                  <a:pt x="251469" y="176026"/>
                  <a:pt x="251469" y="176747"/>
                  <a:pt x="251469" y="177108"/>
                </a:cubicBezTo>
                <a:lnTo>
                  <a:pt x="251469" y="215704"/>
                </a:lnTo>
                <a:lnTo>
                  <a:pt x="269482" y="215704"/>
                </a:lnTo>
                <a:cubicBezTo>
                  <a:pt x="279570" y="215704"/>
                  <a:pt x="287496" y="207768"/>
                  <a:pt x="287496" y="197668"/>
                </a:cubicBezTo>
                <a:lnTo>
                  <a:pt x="287496" y="27053"/>
                </a:lnTo>
                <a:cubicBezTo>
                  <a:pt x="287496" y="16953"/>
                  <a:pt x="279570" y="9018"/>
                  <a:pt x="269482" y="9018"/>
                </a:cubicBezTo>
                <a:lnTo>
                  <a:pt x="251469" y="9018"/>
                </a:lnTo>
                <a:lnTo>
                  <a:pt x="251469" y="148251"/>
                </a:lnTo>
                <a:cubicBezTo>
                  <a:pt x="251469" y="150776"/>
                  <a:pt x="249668" y="152940"/>
                  <a:pt x="247146" y="152940"/>
                </a:cubicBezTo>
                <a:cubicBezTo>
                  <a:pt x="244624" y="152940"/>
                  <a:pt x="242822" y="150776"/>
                  <a:pt x="242822" y="148251"/>
                </a:cubicBezTo>
                <a:lnTo>
                  <a:pt x="242822" y="9018"/>
                </a:lnTo>
                <a:lnTo>
                  <a:pt x="54040" y="9018"/>
                </a:lnTo>
                <a:close/>
                <a:moveTo>
                  <a:pt x="27020" y="9018"/>
                </a:moveTo>
                <a:cubicBezTo>
                  <a:pt x="16932" y="9018"/>
                  <a:pt x="9007" y="16953"/>
                  <a:pt x="9007" y="27053"/>
                </a:cubicBezTo>
                <a:lnTo>
                  <a:pt x="9007" y="197668"/>
                </a:lnTo>
                <a:cubicBezTo>
                  <a:pt x="9007" y="207768"/>
                  <a:pt x="16932" y="215704"/>
                  <a:pt x="27020" y="215704"/>
                </a:cubicBezTo>
                <a:lnTo>
                  <a:pt x="45034" y="215704"/>
                </a:lnTo>
                <a:lnTo>
                  <a:pt x="45034" y="9018"/>
                </a:lnTo>
                <a:lnTo>
                  <a:pt x="27020" y="9018"/>
                </a:lnTo>
                <a:close/>
                <a:moveTo>
                  <a:pt x="27020" y="0"/>
                </a:moveTo>
                <a:lnTo>
                  <a:pt x="269482" y="0"/>
                </a:lnTo>
                <a:cubicBezTo>
                  <a:pt x="284614" y="0"/>
                  <a:pt x="296503" y="11903"/>
                  <a:pt x="296503" y="27053"/>
                </a:cubicBezTo>
                <a:lnTo>
                  <a:pt x="296503" y="197668"/>
                </a:lnTo>
                <a:cubicBezTo>
                  <a:pt x="296503" y="212457"/>
                  <a:pt x="284614" y="224721"/>
                  <a:pt x="269482" y="224721"/>
                </a:cubicBezTo>
                <a:lnTo>
                  <a:pt x="251469" y="224721"/>
                </a:lnTo>
                <a:lnTo>
                  <a:pt x="251469" y="292174"/>
                </a:lnTo>
                <a:cubicBezTo>
                  <a:pt x="251469" y="294699"/>
                  <a:pt x="249668" y="296502"/>
                  <a:pt x="247146" y="296502"/>
                </a:cubicBezTo>
                <a:lnTo>
                  <a:pt x="175812" y="296502"/>
                </a:lnTo>
                <a:cubicBezTo>
                  <a:pt x="173290" y="296502"/>
                  <a:pt x="171129" y="294699"/>
                  <a:pt x="171129" y="292174"/>
                </a:cubicBezTo>
                <a:lnTo>
                  <a:pt x="171129" y="271974"/>
                </a:lnTo>
                <a:cubicBezTo>
                  <a:pt x="165725" y="269810"/>
                  <a:pt x="159960" y="265121"/>
                  <a:pt x="152755" y="259349"/>
                </a:cubicBezTo>
                <a:cubicBezTo>
                  <a:pt x="143748" y="252135"/>
                  <a:pt x="134021" y="244200"/>
                  <a:pt x="123933" y="240953"/>
                </a:cubicBezTo>
                <a:cubicBezTo>
                  <a:pt x="119610" y="239510"/>
                  <a:pt x="105199" y="241314"/>
                  <a:pt x="96553" y="243117"/>
                </a:cubicBezTo>
                <a:cubicBezTo>
                  <a:pt x="94751" y="243478"/>
                  <a:pt x="92950" y="242757"/>
                  <a:pt x="91869" y="240953"/>
                </a:cubicBezTo>
                <a:cubicBezTo>
                  <a:pt x="91509" y="240232"/>
                  <a:pt x="89347" y="235903"/>
                  <a:pt x="89708" y="225803"/>
                </a:cubicBezTo>
                <a:cubicBezTo>
                  <a:pt x="89708" y="225443"/>
                  <a:pt x="89708" y="225082"/>
                  <a:pt x="89708" y="224721"/>
                </a:cubicBezTo>
                <a:lnTo>
                  <a:pt x="27020" y="224721"/>
                </a:lnTo>
                <a:cubicBezTo>
                  <a:pt x="12249" y="224721"/>
                  <a:pt x="0" y="212457"/>
                  <a:pt x="0" y="197668"/>
                </a:cubicBezTo>
                <a:lnTo>
                  <a:pt x="0" y="27053"/>
                </a:lnTo>
                <a:cubicBezTo>
                  <a:pt x="0" y="11903"/>
                  <a:pt x="12249" y="0"/>
                  <a:pt x="2702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900"/>
              <a:buFont typeface="Calibri"/>
              <a:buNone/>
              <a:tabLst/>
              <a:defRPr/>
            </a:pPr>
            <a:endParaRPr kumimoji="0" sz="900"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47" name="Google Shape;247;p2"/>
          <p:cNvSpPr txBox="1"/>
          <p:nvPr/>
        </p:nvSpPr>
        <p:spPr>
          <a:xfrm>
            <a:off x="712270" y="1985425"/>
            <a:ext cx="3007094" cy="1656587"/>
          </a:xfrm>
          <a:prstGeom prst="rect">
            <a:avLst/>
          </a:prstGeom>
          <a:noFill/>
          <a:ln>
            <a:noFill/>
          </a:ln>
        </p:spPr>
        <p:txBody>
          <a:bodyPr spcFirstLastPara="1" wrap="square" lIns="45700" tIns="22850" rIns="45700" bIns="22850" anchor="ctr" anchorCtr="0">
            <a:spAutoFit/>
          </a:bodyPr>
          <a:lstStyle/>
          <a:p>
            <a:pPr marL="0" marR="0" lvl="0" indent="0" algn="l" defTabSz="914400" rtl="0" eaLnBrk="1" fontAlgn="auto" latinLnBrk="0" hangingPunct="1">
              <a:lnSpc>
                <a:spcPct val="109375"/>
              </a:lnSpc>
              <a:spcBef>
                <a:spcPts val="0"/>
              </a:spcBef>
              <a:spcAft>
                <a:spcPts val="0"/>
              </a:spcAft>
              <a:buClr>
                <a:srgbClr val="202027"/>
              </a:buClr>
              <a:buSzPts val="1600"/>
              <a:buFont typeface="Arial"/>
              <a:buNone/>
              <a:tabLst/>
              <a:defRPr/>
            </a:pPr>
            <a:r>
              <a:rPr kumimoji="0" lang="en-US" sz="1600" b="1"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Head Start Performance </a:t>
            </a: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guidelines requires sites to monitor and address chronic absence among participants. Decision informed by research catalyzed by AW.</a:t>
            </a:r>
            <a:endParaRPr kumimoji="0"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endParaRPr>
          </a:p>
        </p:txBody>
      </p:sp>
      <p:sp>
        <p:nvSpPr>
          <p:cNvPr id="248" name="Google Shape;248;p2"/>
          <p:cNvSpPr txBox="1"/>
          <p:nvPr/>
        </p:nvSpPr>
        <p:spPr>
          <a:xfrm>
            <a:off x="8696108" y="5582039"/>
            <a:ext cx="2949177" cy="254109"/>
          </a:xfrm>
          <a:prstGeom prst="rect">
            <a:avLst/>
          </a:prstGeom>
          <a:noFill/>
          <a:ln>
            <a:noFill/>
          </a:ln>
        </p:spPr>
        <p:txBody>
          <a:bodyPr spcFirstLastPara="1" wrap="square" lIns="45700" tIns="22850" rIns="45700" bIns="22850" anchor="ctr" anchorCtr="0">
            <a:spAutoFit/>
          </a:bodyPr>
          <a:lstStyle/>
          <a:p>
            <a:pPr marL="0" marR="0" lvl="0" indent="0" algn="l" defTabSz="914400" rtl="0" eaLnBrk="1" fontAlgn="auto" latinLnBrk="0" hangingPunct="1">
              <a:lnSpc>
                <a:spcPct val="145833"/>
              </a:lnSpc>
              <a:spcBef>
                <a:spcPts val="0"/>
              </a:spcBef>
              <a:spcAft>
                <a:spcPts val="0"/>
              </a:spcAft>
              <a:buClr>
                <a:srgbClr val="40404F"/>
              </a:buClr>
              <a:buSzPts val="1200"/>
              <a:buFont typeface="Arial"/>
              <a:buNone/>
              <a:tabLst/>
              <a:defRPr/>
            </a:pPr>
            <a:r>
              <a:rPr kumimoji="0" lang="en-US" sz="1200" b="0" i="0" u="none" strike="noStrike" kern="0" cap="none" spc="0" normalizeH="0" baseline="0" noProof="0">
                <a:ln>
                  <a:noFill/>
                </a:ln>
                <a:solidFill>
                  <a:srgbClr val="40404F"/>
                </a:solidFill>
                <a:effectLst/>
                <a:uLnTx/>
                <a:uFillTx/>
                <a:latin typeface="Lato Light"/>
                <a:ea typeface="Lato Light"/>
                <a:cs typeface="Lato Light"/>
                <a:sym typeface="Lato Light"/>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
          <p:cNvSpPr txBox="1"/>
          <p:nvPr/>
        </p:nvSpPr>
        <p:spPr>
          <a:xfrm>
            <a:off x="4733221" y="1514375"/>
            <a:ext cx="1081500" cy="461700"/>
          </a:xfrm>
          <a:prstGeom prst="rect">
            <a:avLst/>
          </a:prstGeom>
          <a:noFill/>
          <a:ln>
            <a:noFill/>
          </a:ln>
        </p:spPr>
        <p:txBody>
          <a:bodyPr spcFirstLastPara="1" wrap="square" lIns="91425" tIns="45700" rIns="91425" bIns="45700" anchor="ctr" anchorCtr="0">
            <a:spAutoFit/>
          </a:bodyPr>
          <a:lstStyle/>
          <a:p>
            <a:pPr marL="0" marR="0" lvl="0" indent="0" algn="r" defTabSz="914400" rtl="0" eaLnBrk="1" fontAlgn="auto" latinLnBrk="0" hangingPunct="1">
              <a:lnSpc>
                <a:spcPct val="100000"/>
              </a:lnSpc>
              <a:spcBef>
                <a:spcPts val="0"/>
              </a:spcBef>
              <a:spcAft>
                <a:spcPts val="0"/>
              </a:spcAft>
              <a:buClr>
                <a:srgbClr val="195751"/>
              </a:buClr>
              <a:buSzPts val="2400"/>
              <a:buFont typeface="Poppins"/>
              <a:buNone/>
              <a:tabLst/>
              <a:defRPr/>
            </a:pPr>
            <a:r>
              <a:rPr kumimoji="0" lang="en-US" sz="2400" b="1" i="0" u="none" strike="noStrike" kern="0" cap="none" spc="0" normalizeH="0" baseline="0" noProof="0" dirty="0">
                <a:ln>
                  <a:noFill/>
                </a:ln>
                <a:solidFill>
                  <a:srgbClr val="1B637A"/>
                </a:solidFill>
                <a:effectLst/>
                <a:uLnTx/>
                <a:uFillTx/>
                <a:latin typeface="Gill Sans MT" panose="020B0502020104020203" pitchFamily="34" charset="0"/>
                <a:ea typeface="Poppins"/>
                <a:cs typeface="Poppins"/>
                <a:sym typeface="Poppins"/>
              </a:rPr>
              <a:t>2015</a:t>
            </a:r>
            <a:endParaRPr kumimoji="0" sz="1400" b="0" i="0" u="none" strike="noStrike" kern="0" cap="none" spc="0" normalizeH="0" baseline="0" noProof="0" dirty="0">
              <a:ln>
                <a:noFill/>
              </a:ln>
              <a:solidFill>
                <a:srgbClr val="1B637A"/>
              </a:solidFill>
              <a:effectLst/>
              <a:uLnTx/>
              <a:uFillTx/>
              <a:latin typeface="Gill Sans MT" panose="020B0502020104020203" pitchFamily="34" charset="0"/>
              <a:cs typeface="Arial"/>
              <a:sym typeface="Arial"/>
            </a:endParaRPr>
          </a:p>
        </p:txBody>
      </p:sp>
      <p:sp>
        <p:nvSpPr>
          <p:cNvPr id="250" name="Google Shape;250;p2"/>
          <p:cNvSpPr txBox="1"/>
          <p:nvPr/>
        </p:nvSpPr>
        <p:spPr>
          <a:xfrm>
            <a:off x="6380055" y="2581500"/>
            <a:ext cx="1272900" cy="46170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195751"/>
              </a:buClr>
              <a:buSzPts val="2400"/>
              <a:buFont typeface="Poppins"/>
              <a:buNone/>
              <a:tabLst/>
              <a:defRPr/>
            </a:pPr>
            <a:r>
              <a:rPr kumimoji="0" lang="en-US" sz="2400" b="1" i="0" u="none" strike="noStrike" kern="0" cap="none" spc="0" normalizeH="0" baseline="0" noProof="0">
                <a:ln>
                  <a:noFill/>
                </a:ln>
                <a:solidFill>
                  <a:srgbClr val="1B637A"/>
                </a:solidFill>
                <a:effectLst/>
                <a:uLnTx/>
                <a:uFillTx/>
                <a:latin typeface="Gill Sans MT" panose="020B0502020104020203" pitchFamily="34" charset="0"/>
                <a:ea typeface="Poppins"/>
                <a:cs typeface="Poppins"/>
                <a:sym typeface="Poppins"/>
              </a:rPr>
              <a:t>2016</a:t>
            </a:r>
            <a:endParaRPr kumimoji="0" sz="1400" b="0" i="0" u="none" strike="noStrike" kern="0" cap="none" spc="0" normalizeH="0" baseline="0" noProof="0">
              <a:ln>
                <a:noFill/>
              </a:ln>
              <a:solidFill>
                <a:srgbClr val="1B637A"/>
              </a:solidFill>
              <a:effectLst/>
              <a:uLnTx/>
              <a:uFillTx/>
              <a:latin typeface="Gill Sans MT" panose="020B0502020104020203" pitchFamily="34" charset="0"/>
              <a:cs typeface="Arial"/>
              <a:sym typeface="Arial"/>
            </a:endParaRPr>
          </a:p>
        </p:txBody>
      </p:sp>
      <p:sp>
        <p:nvSpPr>
          <p:cNvPr id="251" name="Google Shape;251;p2"/>
          <p:cNvSpPr txBox="1"/>
          <p:nvPr/>
        </p:nvSpPr>
        <p:spPr>
          <a:xfrm>
            <a:off x="6380055" y="4729100"/>
            <a:ext cx="1272900" cy="46170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195751"/>
              </a:buClr>
              <a:buSzPts val="2400"/>
              <a:buFont typeface="Poppins"/>
              <a:buNone/>
              <a:tabLst/>
              <a:defRPr/>
            </a:pPr>
            <a:r>
              <a:rPr kumimoji="0" lang="en-US" sz="2400" b="1" i="0" u="none" strike="noStrike" kern="0" cap="none" spc="0" normalizeH="0" baseline="0" noProof="0" dirty="0">
                <a:ln>
                  <a:noFill/>
                </a:ln>
                <a:solidFill>
                  <a:srgbClr val="1B637A"/>
                </a:solidFill>
                <a:effectLst/>
                <a:uLnTx/>
                <a:uFillTx/>
                <a:latin typeface="Gill Sans MT" panose="020B0502020104020203" pitchFamily="34" charset="0"/>
                <a:ea typeface="Poppins"/>
                <a:cs typeface="Poppins"/>
                <a:sym typeface="Poppins"/>
              </a:rPr>
              <a:t>2019</a:t>
            </a:r>
            <a:endParaRPr kumimoji="0" sz="1400" b="0" i="0" u="none" strike="noStrike" kern="0" cap="none" spc="0" normalizeH="0" baseline="0" noProof="0" dirty="0">
              <a:ln>
                <a:noFill/>
              </a:ln>
              <a:solidFill>
                <a:srgbClr val="1B637A"/>
              </a:solidFill>
              <a:effectLst/>
              <a:uLnTx/>
              <a:uFillTx/>
              <a:latin typeface="Gill Sans MT" panose="020B0502020104020203" pitchFamily="34" charset="0"/>
              <a:cs typeface="Arial"/>
              <a:sym typeface="Arial"/>
            </a:endParaRPr>
          </a:p>
        </p:txBody>
      </p:sp>
      <p:sp>
        <p:nvSpPr>
          <p:cNvPr id="252" name="Google Shape;252;p2"/>
          <p:cNvSpPr txBox="1"/>
          <p:nvPr/>
        </p:nvSpPr>
        <p:spPr>
          <a:xfrm>
            <a:off x="640578" y="4499085"/>
            <a:ext cx="3172500" cy="2154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40404F"/>
              </a:buClr>
              <a:buSzPts val="1600"/>
              <a:buFont typeface="Gill Sans"/>
              <a:buNone/>
              <a:tabLst/>
              <a:defRPr/>
            </a:pPr>
            <a:r>
              <a:rPr kumimoji="0" lang="en-US" sz="1600" b="1"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AW Reach Grows:             </a:t>
            </a: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 Website visitors exceed 450,000.</a:t>
            </a:r>
            <a:endParaRPr kumimoji="0" sz="1600" b="1"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endParaRPr>
          </a:p>
          <a:p>
            <a:pPr marL="0" marR="0" lvl="0" indent="0" algn="l" defTabSz="914400" rtl="0" eaLnBrk="1" fontAlgn="auto" latinLnBrk="0" hangingPunct="1">
              <a:lnSpc>
                <a:spcPct val="100000"/>
              </a:lnSpc>
              <a:spcBef>
                <a:spcPts val="1200"/>
              </a:spcBef>
              <a:spcAft>
                <a:spcPts val="0"/>
              </a:spcAft>
              <a:buClr>
                <a:srgbClr val="40404F"/>
              </a:buClr>
              <a:buSzPts val="1600"/>
              <a:buFont typeface="Gill Sans"/>
              <a:buNone/>
              <a:tabLst/>
              <a:defRPr/>
            </a:pPr>
            <a:r>
              <a:rPr kumimoji="0" lang="en-US" sz="1600" b="1"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American Academy of Pediatrics </a:t>
            </a: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issues attendance  policy statement </a:t>
            </a: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Calibri"/>
                <a:cs typeface="Calibri"/>
                <a:sym typeface="Calibri"/>
              </a:rPr>
              <a:t>for which AW was an advisor. </a:t>
            </a:r>
            <a:endParaRPr kumimoji="0" sz="1800" b="0" i="0" u="none" strike="noStrike" kern="0" cap="none" spc="0" normalizeH="0" baseline="0" noProof="0" dirty="0">
              <a:ln>
                <a:noFill/>
              </a:ln>
              <a:solidFill>
                <a:srgbClr val="000000"/>
              </a:solidFill>
              <a:effectLst/>
              <a:uLnTx/>
              <a:uFillTx/>
              <a:latin typeface="Gill Sans MT" panose="020B0502020104020203" pitchFamily="34" charset="0"/>
              <a:ea typeface="Calibri"/>
              <a:cs typeface="Calibri"/>
              <a:sym typeface="Calibri"/>
            </a:endParaRPr>
          </a:p>
          <a:p>
            <a:pPr marL="0" marR="0" lvl="0" indent="0" algn="l" defTabSz="914400" rtl="0" eaLnBrk="1" fontAlgn="auto" latinLnBrk="0" hangingPunct="1">
              <a:lnSpc>
                <a:spcPct val="100000"/>
              </a:lnSpc>
              <a:spcBef>
                <a:spcPts val="1200"/>
              </a:spcBef>
              <a:spcAft>
                <a:spcPts val="0"/>
              </a:spcAft>
              <a:buClr>
                <a:srgbClr val="40404F"/>
              </a:buClr>
              <a:buSzPts val="1800"/>
              <a:buFont typeface="Calibri"/>
              <a:buNone/>
              <a:tabLst/>
              <a:defRPr/>
            </a:pPr>
            <a:endParaRPr kumimoji="0" sz="1800" b="0" i="0" u="none" strike="noStrike" kern="0" cap="none" spc="0" normalizeH="0" baseline="0" noProof="0" dirty="0">
              <a:ln>
                <a:noFill/>
              </a:ln>
              <a:solidFill>
                <a:srgbClr val="000000"/>
              </a:solidFill>
              <a:effectLst/>
              <a:uLnTx/>
              <a:uFillTx/>
              <a:latin typeface="Gill Sans MT" panose="020B0502020104020203" pitchFamily="34" charset="0"/>
              <a:ea typeface="Calibri"/>
              <a:cs typeface="Calibri"/>
              <a:sym typeface="Calibri"/>
            </a:endParaRPr>
          </a:p>
        </p:txBody>
      </p:sp>
      <p:sp>
        <p:nvSpPr>
          <p:cNvPr id="253" name="Google Shape;253;p2"/>
          <p:cNvSpPr/>
          <p:nvPr/>
        </p:nvSpPr>
        <p:spPr>
          <a:xfrm>
            <a:off x="7519988" y="5433565"/>
            <a:ext cx="898208" cy="898206"/>
          </a:xfrm>
          <a:prstGeom prst="ellipse">
            <a:avLst/>
          </a:prstGeom>
          <a:solidFill>
            <a:srgbClr val="19585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54" name="Google Shape;254;p2"/>
          <p:cNvSpPr/>
          <p:nvPr/>
        </p:nvSpPr>
        <p:spPr>
          <a:xfrm>
            <a:off x="6209662" y="5887401"/>
            <a:ext cx="991598" cy="32962"/>
          </a:xfrm>
          <a:custGeom>
            <a:avLst/>
            <a:gdLst/>
            <a:ahLst/>
            <a:cxnLst/>
            <a:rect l="l" t="t" r="r" b="b"/>
            <a:pathLst>
              <a:path w="1592" h="52" extrusionOk="0">
                <a:moveTo>
                  <a:pt x="1591" y="51"/>
                </a:moveTo>
                <a:lnTo>
                  <a:pt x="0" y="51"/>
                </a:lnTo>
                <a:lnTo>
                  <a:pt x="0" y="0"/>
                </a:lnTo>
                <a:lnTo>
                  <a:pt x="1591" y="0"/>
                </a:lnTo>
                <a:lnTo>
                  <a:pt x="1591" y="51"/>
                </a:lnTo>
              </a:path>
            </a:pathLst>
          </a:custGeom>
          <a:solidFill>
            <a:srgbClr val="19585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55" name="Google Shape;255;p2"/>
          <p:cNvSpPr/>
          <p:nvPr/>
        </p:nvSpPr>
        <p:spPr>
          <a:xfrm>
            <a:off x="6036614" y="5800877"/>
            <a:ext cx="173048" cy="173048"/>
          </a:xfrm>
          <a:custGeom>
            <a:avLst/>
            <a:gdLst/>
            <a:ahLst/>
            <a:cxnLst/>
            <a:rect l="l" t="t" r="r" b="b"/>
            <a:pathLst>
              <a:path w="278" h="279" extrusionOk="0">
                <a:moveTo>
                  <a:pt x="0" y="140"/>
                </a:moveTo>
                <a:lnTo>
                  <a:pt x="0" y="140"/>
                </a:lnTo>
                <a:cubicBezTo>
                  <a:pt x="0" y="63"/>
                  <a:pt x="62" y="0"/>
                  <a:pt x="139" y="0"/>
                </a:cubicBezTo>
                <a:lnTo>
                  <a:pt x="139" y="0"/>
                </a:lnTo>
                <a:cubicBezTo>
                  <a:pt x="214" y="0"/>
                  <a:pt x="277" y="63"/>
                  <a:pt x="277" y="140"/>
                </a:cubicBezTo>
                <a:lnTo>
                  <a:pt x="277" y="140"/>
                </a:lnTo>
                <a:cubicBezTo>
                  <a:pt x="277" y="216"/>
                  <a:pt x="214" y="278"/>
                  <a:pt x="139" y="278"/>
                </a:cubicBezTo>
                <a:lnTo>
                  <a:pt x="139" y="278"/>
                </a:lnTo>
                <a:cubicBezTo>
                  <a:pt x="62" y="278"/>
                  <a:pt x="0" y="216"/>
                  <a:pt x="0" y="140"/>
                </a:cubicBezTo>
              </a:path>
            </a:pathLst>
          </a:custGeom>
          <a:solidFill>
            <a:srgbClr val="19585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56" name="Google Shape;256;p2"/>
          <p:cNvSpPr/>
          <p:nvPr/>
        </p:nvSpPr>
        <p:spPr>
          <a:xfrm rot="10800000">
            <a:off x="7126422" y="5840032"/>
            <a:ext cx="87121" cy="132970"/>
          </a:xfrm>
          <a:custGeom>
            <a:avLst/>
            <a:gdLst/>
            <a:ahLst/>
            <a:cxnLst/>
            <a:rect l="l" t="t" r="r" b="b"/>
            <a:pathLst>
              <a:path w="153" h="152" extrusionOk="0">
                <a:moveTo>
                  <a:pt x="76" y="0"/>
                </a:moveTo>
                <a:lnTo>
                  <a:pt x="76" y="0"/>
                </a:lnTo>
                <a:cubicBezTo>
                  <a:pt x="118" y="0"/>
                  <a:pt x="152" y="34"/>
                  <a:pt x="152" y="76"/>
                </a:cubicBezTo>
                <a:lnTo>
                  <a:pt x="152" y="76"/>
                </a:lnTo>
                <a:cubicBezTo>
                  <a:pt x="152" y="117"/>
                  <a:pt x="118" y="151"/>
                  <a:pt x="76" y="151"/>
                </a:cubicBezTo>
                <a:lnTo>
                  <a:pt x="76" y="151"/>
                </a:lnTo>
                <a:cubicBezTo>
                  <a:pt x="34" y="151"/>
                  <a:pt x="0" y="117"/>
                  <a:pt x="0" y="76"/>
                </a:cubicBezTo>
                <a:lnTo>
                  <a:pt x="0" y="76"/>
                </a:lnTo>
                <a:cubicBezTo>
                  <a:pt x="0" y="34"/>
                  <a:pt x="34" y="0"/>
                  <a:pt x="76" y="0"/>
                </a:cubicBezTo>
              </a:path>
            </a:pathLst>
          </a:custGeom>
          <a:solidFill>
            <a:srgbClr val="19585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3265"/>
              <a:buFont typeface="Calibri"/>
              <a:buNone/>
              <a:tabLst/>
              <a:defRPr/>
            </a:pPr>
            <a:endParaRPr kumimoji="0" sz="3265" b="0" i="0" u="none" strike="noStrike" kern="0" cap="none" spc="0" normalizeH="0" baseline="0" noProof="0">
              <a:ln>
                <a:noFill/>
              </a:ln>
              <a:solidFill>
                <a:srgbClr val="40404F"/>
              </a:solidFill>
              <a:effectLst/>
              <a:uLnTx/>
              <a:uFillTx/>
              <a:latin typeface="Lato Light"/>
              <a:ea typeface="Lato Light"/>
              <a:cs typeface="Lato Light"/>
              <a:sym typeface="Lato Light"/>
            </a:endParaRPr>
          </a:p>
        </p:txBody>
      </p:sp>
      <p:sp>
        <p:nvSpPr>
          <p:cNvPr id="257" name="Google Shape;257;p2"/>
          <p:cNvSpPr txBox="1"/>
          <p:nvPr/>
        </p:nvSpPr>
        <p:spPr>
          <a:xfrm>
            <a:off x="8567467" y="2735061"/>
            <a:ext cx="3154128" cy="1769695"/>
          </a:xfrm>
          <a:prstGeom prst="rect">
            <a:avLst/>
          </a:prstGeom>
          <a:noFill/>
          <a:ln>
            <a:noFill/>
          </a:ln>
        </p:spPr>
        <p:txBody>
          <a:bodyPr spcFirstLastPara="1" wrap="square" lIns="45700" tIns="22850" rIns="45700" bIns="22850" anchor="ctr" anchorCtr="0">
            <a:spAutoFit/>
          </a:bodyPr>
          <a:lstStyle/>
          <a:p>
            <a:pPr marL="0" marR="0" lvl="0" indent="0" algn="l" defTabSz="914400" rtl="0" eaLnBrk="1" fontAlgn="auto" latinLnBrk="0" hangingPunct="1">
              <a:lnSpc>
                <a:spcPct val="100000"/>
              </a:lnSpc>
              <a:spcBef>
                <a:spcPts val="0"/>
              </a:spcBef>
              <a:spcAft>
                <a:spcPts val="0"/>
              </a:spcAft>
              <a:buClr>
                <a:srgbClr val="202027"/>
              </a:buClr>
              <a:buSzPts val="1600"/>
              <a:buFont typeface="Arial"/>
              <a:buNone/>
              <a:tabLst/>
              <a:defRPr/>
            </a:pPr>
            <a:r>
              <a:rPr kumimoji="0" lang="en-US" sz="1600" b="1"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Chronic absence widely adopted as accountability metric </a:t>
            </a: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by 36 states and the District of Columbia in their state ESSA implementation plans. Action supported by AW brief and NASAPP.</a:t>
            </a:r>
            <a:endParaRPr kumimoji="0"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sp>
        <p:nvSpPr>
          <p:cNvPr id="258" name="Google Shape;258;p2"/>
          <p:cNvSpPr txBox="1"/>
          <p:nvPr/>
        </p:nvSpPr>
        <p:spPr>
          <a:xfrm>
            <a:off x="8475386" y="907215"/>
            <a:ext cx="2958037" cy="15696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40404F"/>
              </a:buClr>
              <a:buSzPts val="1600"/>
              <a:buFont typeface="Gill Sans"/>
              <a:buNone/>
              <a:tabLst/>
              <a:defRPr/>
            </a:pPr>
            <a:r>
              <a:rPr kumimoji="0" lang="en-US" sz="1600" b="1"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Every Student Succeeds Act:  </a:t>
            </a: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Success stories across the country and in multiple states results in new federal legislation (ESSA) requiring reporting of chronic absence report.</a:t>
            </a:r>
            <a:endParaRPr kumimoji="0" sz="1600" b="1"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endParaRPr>
          </a:p>
        </p:txBody>
      </p:sp>
      <p:sp>
        <p:nvSpPr>
          <p:cNvPr id="259" name="Google Shape;259;p2"/>
          <p:cNvSpPr txBox="1"/>
          <p:nvPr/>
        </p:nvSpPr>
        <p:spPr>
          <a:xfrm>
            <a:off x="4973578" y="3533296"/>
            <a:ext cx="899733" cy="461665"/>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195751"/>
              </a:buClr>
              <a:buSzPts val="2400"/>
              <a:buFont typeface="Poppins"/>
              <a:buNone/>
              <a:tabLst/>
              <a:defRPr/>
            </a:pPr>
            <a:r>
              <a:rPr kumimoji="0" lang="en-US" sz="2400" b="1" i="0" u="none" strike="noStrike" kern="0" cap="none" spc="0" normalizeH="0" baseline="0" noProof="0">
                <a:ln>
                  <a:noFill/>
                </a:ln>
                <a:solidFill>
                  <a:srgbClr val="1B637A"/>
                </a:solidFill>
                <a:effectLst/>
                <a:uLnTx/>
                <a:uFillTx/>
                <a:latin typeface="Gill Sans MT" panose="020B0502020104020203" pitchFamily="34" charset="0"/>
                <a:ea typeface="Poppins"/>
                <a:cs typeface="Poppins"/>
                <a:sym typeface="Poppins"/>
              </a:rPr>
              <a:t>2017</a:t>
            </a:r>
            <a:endParaRPr kumimoji="0" sz="1400" b="0" i="0" u="none" strike="noStrike" kern="0" cap="none" spc="0" normalizeH="0" baseline="0" noProof="0">
              <a:ln>
                <a:noFill/>
              </a:ln>
              <a:solidFill>
                <a:srgbClr val="1B637A"/>
              </a:solidFill>
              <a:effectLst/>
              <a:uLnTx/>
              <a:uFillTx/>
              <a:latin typeface="Gill Sans MT" panose="020B0502020104020203" pitchFamily="34" charset="0"/>
              <a:cs typeface="Arial"/>
              <a:sym typeface="Arial"/>
            </a:endParaRPr>
          </a:p>
        </p:txBody>
      </p:sp>
      <p:sp>
        <p:nvSpPr>
          <p:cNvPr id="260" name="Google Shape;260;p2"/>
          <p:cNvSpPr txBox="1"/>
          <p:nvPr/>
        </p:nvSpPr>
        <p:spPr>
          <a:xfrm>
            <a:off x="8590280" y="4871077"/>
            <a:ext cx="3301734" cy="181588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40404F"/>
              </a:buClr>
              <a:buSzPts val="1600"/>
              <a:buFont typeface="Gill Sans"/>
              <a:buNone/>
              <a:tabLst/>
              <a:defRPr/>
            </a:pPr>
            <a:r>
              <a:rPr kumimoji="0" lang="en-US" sz="1600" b="1"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ESSA Waivers Require Public Reporting of Disaggregated Chronic Absence Data. </a:t>
            </a: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In keeping with AW recommendations, this requirement was conveyed in a February 2021 memo from the U.S. Department of Education. </a:t>
            </a:r>
            <a:endParaRPr kumimoji="0"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sp>
        <p:nvSpPr>
          <p:cNvPr id="261" name="Google Shape;261;p2"/>
          <p:cNvSpPr txBox="1"/>
          <p:nvPr/>
        </p:nvSpPr>
        <p:spPr>
          <a:xfrm>
            <a:off x="4934075" y="5609200"/>
            <a:ext cx="1081500" cy="46170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1B637A"/>
              </a:buClr>
              <a:buSzPts val="2400"/>
              <a:buFont typeface="Poppins"/>
              <a:buNone/>
              <a:tabLst/>
              <a:defRPr/>
            </a:pPr>
            <a:r>
              <a:rPr kumimoji="0" lang="en-US" sz="2400" b="1" i="0" u="none" strike="noStrike" kern="0" cap="none" spc="0" normalizeH="0" baseline="0" noProof="0" dirty="0">
                <a:ln>
                  <a:noFill/>
                </a:ln>
                <a:solidFill>
                  <a:srgbClr val="1B637A"/>
                </a:solidFill>
                <a:effectLst/>
                <a:uLnTx/>
                <a:uFillTx/>
                <a:latin typeface="Gill Sans MT" panose="020B0502020104020203" pitchFamily="34" charset="0"/>
                <a:ea typeface="Poppins"/>
                <a:cs typeface="Poppins"/>
                <a:sym typeface="Poppins"/>
              </a:rPr>
              <a:t>2021</a:t>
            </a:r>
            <a:endParaRPr kumimoji="0" sz="1400" b="0" i="0" u="none" strike="noStrike" kern="0" cap="none" spc="0" normalizeH="0" baseline="0" noProof="0" dirty="0">
              <a:ln>
                <a:noFill/>
              </a:ln>
              <a:solidFill>
                <a:srgbClr val="1B637A"/>
              </a:solidFill>
              <a:effectLst/>
              <a:uLnTx/>
              <a:uFillTx/>
              <a:latin typeface="Gill Sans MT" panose="020B0502020104020203" pitchFamily="34" charset="0"/>
              <a:cs typeface="Arial"/>
              <a:sym typeface="Arial"/>
            </a:endParaRPr>
          </a:p>
        </p:txBody>
      </p:sp>
      <p:pic>
        <p:nvPicPr>
          <p:cNvPr id="262" name="Google Shape;262;p2"/>
          <p:cNvPicPr preferRelativeResize="0"/>
          <p:nvPr/>
        </p:nvPicPr>
        <p:blipFill rotWithShape="1">
          <a:blip r:embed="rId3">
            <a:alphaModFix/>
          </a:blip>
          <a:srcRect/>
          <a:stretch/>
        </p:blipFill>
        <p:spPr>
          <a:xfrm>
            <a:off x="7652833" y="1543083"/>
            <a:ext cx="365792" cy="365792"/>
          </a:xfrm>
          <a:prstGeom prst="rect">
            <a:avLst/>
          </a:prstGeom>
          <a:noFill/>
          <a:ln>
            <a:noFill/>
          </a:ln>
        </p:spPr>
      </p:pic>
      <p:pic>
        <p:nvPicPr>
          <p:cNvPr id="263" name="Google Shape;263;p2"/>
          <p:cNvPicPr preferRelativeResize="0"/>
          <p:nvPr/>
        </p:nvPicPr>
        <p:blipFill rotWithShape="1">
          <a:blip r:embed="rId4">
            <a:alphaModFix/>
          </a:blip>
          <a:srcRect/>
          <a:stretch/>
        </p:blipFill>
        <p:spPr>
          <a:xfrm>
            <a:off x="7669259" y="3653979"/>
            <a:ext cx="396274" cy="310923"/>
          </a:xfrm>
          <a:prstGeom prst="rect">
            <a:avLst/>
          </a:prstGeom>
          <a:noFill/>
          <a:ln>
            <a:noFill/>
          </a:ln>
        </p:spPr>
      </p:pic>
      <p:pic>
        <p:nvPicPr>
          <p:cNvPr id="264" name="Google Shape;264;p2"/>
          <p:cNvPicPr preferRelativeResize="0"/>
          <p:nvPr/>
        </p:nvPicPr>
        <p:blipFill rotWithShape="1">
          <a:blip r:embed="rId5">
            <a:alphaModFix/>
          </a:blip>
          <a:srcRect/>
          <a:stretch/>
        </p:blipFill>
        <p:spPr>
          <a:xfrm>
            <a:off x="4139085" y="2605606"/>
            <a:ext cx="399261" cy="423921"/>
          </a:xfrm>
          <a:prstGeom prst="rect">
            <a:avLst/>
          </a:prstGeom>
          <a:noFill/>
          <a:ln>
            <a:noFill/>
          </a:ln>
        </p:spPr>
      </p:pic>
      <p:grpSp>
        <p:nvGrpSpPr>
          <p:cNvPr id="265" name="Google Shape;265;p2"/>
          <p:cNvGrpSpPr/>
          <p:nvPr/>
        </p:nvGrpSpPr>
        <p:grpSpPr>
          <a:xfrm>
            <a:off x="4176053" y="4742843"/>
            <a:ext cx="397203" cy="399299"/>
            <a:chOff x="6618700" y="1635475"/>
            <a:chExt cx="456675" cy="432325"/>
          </a:xfrm>
        </p:grpSpPr>
        <p:sp>
          <p:nvSpPr>
            <p:cNvPr id="266" name="Google Shape;266;p2"/>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 name="Google Shape;267;p2"/>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 name="Google Shape;268;p2"/>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 name="Google Shape;269;p2"/>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 name="Google Shape;270;p2"/>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1" name="Google Shape;271;p2"/>
          <p:cNvGrpSpPr/>
          <p:nvPr/>
        </p:nvGrpSpPr>
        <p:grpSpPr>
          <a:xfrm>
            <a:off x="7796942" y="5709093"/>
            <a:ext cx="365435" cy="344759"/>
            <a:chOff x="5292575" y="3681900"/>
            <a:chExt cx="420150" cy="373275"/>
          </a:xfrm>
        </p:grpSpPr>
        <p:sp>
          <p:nvSpPr>
            <p:cNvPr id="272" name="Google Shape;272;p2"/>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 name="Google Shape;273;p2"/>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 name="Google Shape;274;p2"/>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 name="Google Shape;275;p2"/>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 name="Google Shape;276;p2"/>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 name="Google Shape;277;p2"/>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 name="Google Shape;278;p2"/>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40404F"/>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5" name="Google Shape;142;p1">
            <a:extLst>
              <a:ext uri="{FF2B5EF4-FFF2-40B4-BE49-F238E27FC236}">
                <a16:creationId xmlns="" xmlns:a16="http://schemas.microsoft.com/office/drawing/2014/main" id="{6C513CA9-42D6-4770-80CB-366DC25C2226}"/>
              </a:ext>
            </a:extLst>
          </p:cNvPr>
          <p:cNvSpPr txBox="1"/>
          <p:nvPr/>
        </p:nvSpPr>
        <p:spPr>
          <a:xfrm>
            <a:off x="3094380" y="72076"/>
            <a:ext cx="6454726"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B637A"/>
              </a:buClr>
              <a:buSzPts val="3000"/>
              <a:buFont typeface="Gill Sans"/>
              <a:buNone/>
              <a:tabLst/>
              <a:defRPr/>
            </a:pPr>
            <a:r>
              <a:rPr kumimoji="0" lang="en-US" sz="3200" b="1" i="0" u="none" strike="noStrike" kern="0" cap="none" spc="0" normalizeH="0" baseline="0" noProof="0" dirty="0">
                <a:ln>
                  <a:noFill/>
                </a:ln>
                <a:solidFill>
                  <a:srgbClr val="1B637A"/>
                </a:solidFill>
                <a:effectLst/>
                <a:uLnTx/>
                <a:uFillTx/>
                <a:latin typeface="Rockwell" panose="02060603020205020403" pitchFamily="18" charset="0"/>
                <a:ea typeface="Gill Sans"/>
                <a:cs typeface="Gill Sans"/>
                <a:sym typeface="Gill Sans"/>
              </a:rPr>
              <a:t>The Chronic Absence Journey</a:t>
            </a:r>
            <a:endParaRPr kumimoji="0" sz="1600" b="0" i="0" u="none" strike="noStrike" kern="0" cap="none" spc="0" normalizeH="0" baseline="0" noProof="0" dirty="0">
              <a:ln>
                <a:noFill/>
              </a:ln>
              <a:solidFill>
                <a:srgbClr val="1B637A"/>
              </a:solidFill>
              <a:effectLst/>
              <a:uLnTx/>
              <a:uFillTx/>
              <a:latin typeface="Rockwell" panose="02060603020205020403" pitchFamily="18" charset="0"/>
              <a:cs typeface="Arial"/>
              <a:sym typeface="Arial"/>
            </a:endParaRPr>
          </a:p>
        </p:txBody>
      </p:sp>
      <p:sp>
        <p:nvSpPr>
          <p:cNvPr id="56" name="Google Shape;143;p1">
            <a:extLst>
              <a:ext uri="{FF2B5EF4-FFF2-40B4-BE49-F238E27FC236}">
                <a16:creationId xmlns="" xmlns:a16="http://schemas.microsoft.com/office/drawing/2014/main" id="{63DCF58F-2128-4470-AF53-B96F2C85D0A5}"/>
              </a:ext>
            </a:extLst>
          </p:cNvPr>
          <p:cNvSpPr txBox="1"/>
          <p:nvPr/>
        </p:nvSpPr>
        <p:spPr>
          <a:xfrm>
            <a:off x="3360602" y="609304"/>
            <a:ext cx="5589607"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202027"/>
              </a:buClr>
              <a:buSzPts val="1400"/>
              <a:buFont typeface="Gill Sans"/>
              <a:buNone/>
              <a:tabLst/>
              <a:defRPr/>
            </a:pPr>
            <a:r>
              <a:rPr kumimoji="0" lang="en-US" sz="1600" b="1" i="1" u="none" strike="noStrike" kern="0" cap="none" spc="0" normalizeH="0" baseline="0" noProof="0" dirty="0">
                <a:ln>
                  <a:noFill/>
                </a:ln>
                <a:solidFill>
                  <a:srgbClr val="202027"/>
                </a:solidFill>
                <a:effectLst/>
                <a:uLnTx/>
                <a:uFillTx/>
                <a:latin typeface="Gill Sans MT" panose="020B0502020104020203" pitchFamily="34" charset="0"/>
                <a:ea typeface="Gill Sans"/>
                <a:cs typeface="Gill Sans"/>
                <a:sym typeface="Gill Sans"/>
              </a:rPr>
              <a:t>From little known concept to national education metric</a:t>
            </a:r>
            <a:endParaRPr kumimoji="0" sz="16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
          <p:cNvSpPr txBox="1">
            <a:spLocks noGrp="1"/>
          </p:cNvSpPr>
          <p:nvPr>
            <p:ph type="ctrTitle" idx="4294967295"/>
          </p:nvPr>
        </p:nvSpPr>
        <p:spPr>
          <a:xfrm>
            <a:off x="1636393" y="243409"/>
            <a:ext cx="9589477" cy="1080421"/>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3200" b="1" i="0" u="none" strike="noStrike" cap="none" dirty="0">
                <a:solidFill>
                  <a:srgbClr val="1B637A"/>
                </a:solidFill>
                <a:latin typeface="Rockwell" panose="02060603020205020403" pitchFamily="18" charset="0"/>
                <a:ea typeface="Gill Sans"/>
                <a:cs typeface="Gill Sans"/>
                <a:sym typeface="Gill Sans"/>
              </a:rPr>
              <a:t>United Way Worldwide Helped Put Chronic Absence on the National Map</a:t>
            </a:r>
            <a:endParaRPr sz="1000" dirty="0">
              <a:solidFill>
                <a:srgbClr val="1B637A"/>
              </a:solidFill>
              <a:latin typeface="Rockwell" panose="02060603020205020403" pitchFamily="18" charset="0"/>
            </a:endParaRPr>
          </a:p>
        </p:txBody>
      </p:sp>
      <p:sp>
        <p:nvSpPr>
          <p:cNvPr id="285" name="Google Shape;285;p3"/>
          <p:cNvSpPr txBox="1">
            <a:spLocks noGrp="1"/>
          </p:cNvSpPr>
          <p:nvPr>
            <p:ph type="body" idx="4294967295"/>
          </p:nvPr>
        </p:nvSpPr>
        <p:spPr>
          <a:xfrm>
            <a:off x="955346" y="1596785"/>
            <a:ext cx="6196084" cy="4749424"/>
          </a:xfrm>
          <a:prstGeom prst="rect">
            <a:avLst/>
          </a:prstGeom>
          <a:noFill/>
          <a:ln>
            <a:noFill/>
          </a:ln>
        </p:spPr>
        <p:txBody>
          <a:bodyPr spcFirstLastPara="1" wrap="square" lIns="91425" tIns="91425" rIns="91425" bIns="91425" anchor="t" anchorCtr="0">
            <a:noAutofit/>
          </a:bodyPr>
          <a:lstStyle/>
          <a:p>
            <a:pPr lvl="0" indent="-457200" algn="l" rtl="0">
              <a:spcAft>
                <a:spcPts val="1800"/>
              </a:spcAft>
              <a:buClr>
                <a:srgbClr val="111111"/>
              </a:buClr>
              <a:buSzPct val="95000"/>
              <a:buFont typeface="Wingdings" panose="05000000000000000000" pitchFamily="2" charset="2"/>
              <a:buChar char="v"/>
            </a:pPr>
            <a:r>
              <a:rPr lang="en-US" sz="2600" dirty="0">
                <a:solidFill>
                  <a:srgbClr val="111111"/>
                </a:solidFill>
                <a:latin typeface="Gill Sans MT" panose="020B0502020104020203" pitchFamily="34" charset="0"/>
                <a:sym typeface="Gill Sans"/>
              </a:rPr>
              <a:t>Served as a convening partner in the national Attendance Awareness Campaign. </a:t>
            </a:r>
            <a:endParaRPr sz="2600" dirty="0">
              <a:latin typeface="Gill Sans MT" panose="020B0502020104020203" pitchFamily="34" charset="0"/>
            </a:endParaRPr>
          </a:p>
          <a:p>
            <a:pPr lvl="0" indent="-457200" algn="l" rtl="0">
              <a:spcAft>
                <a:spcPts val="1800"/>
              </a:spcAft>
              <a:buClr>
                <a:srgbClr val="111111"/>
              </a:buClr>
              <a:buSzPct val="95000"/>
              <a:buFont typeface="Wingdings" panose="05000000000000000000" pitchFamily="2" charset="2"/>
              <a:buChar char="v"/>
            </a:pPr>
            <a:r>
              <a:rPr lang="en-US" sz="2600" dirty="0">
                <a:solidFill>
                  <a:srgbClr val="111111"/>
                </a:solidFill>
                <a:latin typeface="Gill Sans MT" panose="020B0502020104020203" pitchFamily="34" charset="0"/>
                <a:sym typeface="Gill Sans"/>
              </a:rPr>
              <a:t>Used its robust communications and network to promote awareness and disseminate best practices.</a:t>
            </a:r>
            <a:endParaRPr sz="2600" dirty="0">
              <a:latin typeface="Gill Sans MT" panose="020B0502020104020203" pitchFamily="34" charset="0"/>
            </a:endParaRPr>
          </a:p>
          <a:p>
            <a:pPr lvl="0" indent="-457200" algn="l" rtl="0">
              <a:spcAft>
                <a:spcPts val="1800"/>
              </a:spcAft>
              <a:buClr>
                <a:srgbClr val="111111"/>
              </a:buClr>
              <a:buSzPct val="95000"/>
              <a:buFont typeface="Wingdings" panose="05000000000000000000" pitchFamily="2" charset="2"/>
              <a:buChar char="v"/>
            </a:pPr>
            <a:r>
              <a:rPr lang="en-US" sz="2600" dirty="0">
                <a:solidFill>
                  <a:srgbClr val="111111"/>
                </a:solidFill>
                <a:latin typeface="Gill Sans MT" panose="020B0502020104020203" pitchFamily="34" charset="0"/>
                <a:sym typeface="Gill Sans"/>
              </a:rPr>
              <a:t>Hosted Attendance Awareness Campaign webinars for the first 6 years of our national Attendance Awareness Campaign.</a:t>
            </a:r>
            <a:endParaRPr sz="2600" dirty="0">
              <a:solidFill>
                <a:srgbClr val="111111"/>
              </a:solidFill>
              <a:latin typeface="Gill Sans MT" panose="020B0502020104020203" pitchFamily="34" charset="0"/>
              <a:sym typeface="Gill Sans"/>
            </a:endParaRPr>
          </a:p>
        </p:txBody>
      </p:sp>
      <p:pic>
        <p:nvPicPr>
          <p:cNvPr id="286" name="Google Shape;286;p3"/>
          <p:cNvPicPr preferRelativeResize="0"/>
          <p:nvPr/>
        </p:nvPicPr>
        <p:blipFill rotWithShape="1">
          <a:blip r:embed="rId3">
            <a:alphaModFix/>
          </a:blip>
          <a:srcRect/>
          <a:stretch/>
        </p:blipFill>
        <p:spPr>
          <a:xfrm>
            <a:off x="7001301" y="2205927"/>
            <a:ext cx="4777563" cy="34305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
          <p:cNvSpPr txBox="1"/>
          <p:nvPr/>
        </p:nvSpPr>
        <p:spPr>
          <a:xfrm>
            <a:off x="758674" y="202000"/>
            <a:ext cx="11277717"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1B637A"/>
                </a:solidFill>
                <a:effectLst/>
                <a:uLnTx/>
                <a:uFillTx/>
                <a:latin typeface="Rockwell" panose="02060603020205020403" pitchFamily="18" charset="0"/>
                <a:ea typeface="Poppins"/>
                <a:cs typeface="Poppins"/>
                <a:sym typeface="Poppins"/>
              </a:rPr>
              <a:t>How have local United Ways Made a Difference? </a:t>
            </a:r>
            <a:endParaRPr kumimoji="0" sz="3200" b="0" i="0" u="none" strike="noStrike" kern="0" cap="none" spc="0" normalizeH="0" baseline="0" noProof="0" dirty="0">
              <a:ln>
                <a:noFill/>
              </a:ln>
              <a:solidFill>
                <a:srgbClr val="1B637A"/>
              </a:solidFill>
              <a:effectLst/>
              <a:uLnTx/>
              <a:uFillTx/>
              <a:latin typeface="Rockwell" panose="02060603020205020403" pitchFamily="18"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1B637A"/>
                </a:solidFill>
                <a:effectLst/>
                <a:uLnTx/>
                <a:uFillTx/>
                <a:latin typeface="Rockwell" panose="02060603020205020403" pitchFamily="18" charset="0"/>
                <a:ea typeface="Poppins"/>
                <a:cs typeface="Poppins"/>
                <a:sym typeface="Poppins"/>
              </a:rPr>
              <a:t>(A few examples) </a:t>
            </a:r>
            <a:endParaRPr kumimoji="0" sz="2400" b="0" i="1" u="none" strike="noStrike" kern="0" cap="none" spc="0" normalizeH="0" baseline="0" noProof="0" dirty="0">
              <a:ln>
                <a:noFill/>
              </a:ln>
              <a:solidFill>
                <a:srgbClr val="1B637A"/>
              </a:solidFill>
              <a:effectLst/>
              <a:uLnTx/>
              <a:uFillTx/>
              <a:latin typeface="Rockwell" panose="02060603020205020403" pitchFamily="18" charset="0"/>
              <a:cs typeface="Arial"/>
              <a:sym typeface="Arial"/>
            </a:endParaRPr>
          </a:p>
        </p:txBody>
      </p:sp>
      <p:sp>
        <p:nvSpPr>
          <p:cNvPr id="292" name="Google Shape;292;p4"/>
          <p:cNvSpPr/>
          <p:nvPr/>
        </p:nvSpPr>
        <p:spPr>
          <a:xfrm>
            <a:off x="758676" y="1320427"/>
            <a:ext cx="1560440" cy="1560440"/>
          </a:xfrm>
          <a:prstGeom prst="star4">
            <a:avLst>
              <a:gd name="adj" fmla="val 22500"/>
            </a:avLst>
          </a:prstGeom>
          <a:solidFill>
            <a:srgbClr val="12405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3" name="Google Shape;293;p4"/>
          <p:cNvSpPr/>
          <p:nvPr/>
        </p:nvSpPr>
        <p:spPr>
          <a:xfrm>
            <a:off x="6418071" y="1320427"/>
            <a:ext cx="1560440" cy="1560440"/>
          </a:xfrm>
          <a:prstGeom prst="star4">
            <a:avLst>
              <a:gd name="adj" fmla="val 22500"/>
            </a:avLst>
          </a:prstGeom>
          <a:solidFill>
            <a:srgbClr val="3B8D6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4" name="Google Shape;294;p4"/>
          <p:cNvSpPr/>
          <p:nvPr/>
        </p:nvSpPr>
        <p:spPr>
          <a:xfrm rot="2700000">
            <a:off x="758676" y="1320427"/>
            <a:ext cx="1560440" cy="1560440"/>
          </a:xfrm>
          <a:prstGeom prst="star4">
            <a:avLst>
              <a:gd name="adj" fmla="val 22500"/>
            </a:avLst>
          </a:prstGeom>
          <a:solidFill>
            <a:srgbClr val="1B637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5" name="Google Shape;295;p4"/>
          <p:cNvSpPr/>
          <p:nvPr/>
        </p:nvSpPr>
        <p:spPr>
          <a:xfrm rot="2700000">
            <a:off x="6418069" y="1320428"/>
            <a:ext cx="1560443" cy="1560443"/>
          </a:xfrm>
          <a:prstGeom prst="star4">
            <a:avLst>
              <a:gd name="adj" fmla="val 22500"/>
            </a:avLst>
          </a:prstGeom>
          <a:solidFill>
            <a:srgbClr val="95BE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6" name="Google Shape;296;p4"/>
          <p:cNvSpPr txBox="1"/>
          <p:nvPr/>
        </p:nvSpPr>
        <p:spPr>
          <a:xfrm>
            <a:off x="1150809" y="1900592"/>
            <a:ext cx="776175" cy="400110"/>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Rockwell"/>
                <a:ea typeface="Rockwell"/>
                <a:cs typeface="Rockwell"/>
                <a:sym typeface="Rockwell"/>
              </a:rPr>
              <a:t>Data</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7" name="Google Shape;297;p4"/>
          <p:cNvSpPr txBox="1"/>
          <p:nvPr/>
        </p:nvSpPr>
        <p:spPr>
          <a:xfrm>
            <a:off x="6492459" y="1915981"/>
            <a:ext cx="1411669" cy="369332"/>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Rockwell"/>
                <a:ea typeface="Rockwell"/>
                <a:cs typeface="Rockwell"/>
                <a:sym typeface="Rockwell"/>
              </a:rPr>
              <a:t>Awareness</a:t>
            </a:r>
            <a:endParaRPr kumimoji="0" sz="3000" b="1"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298" name="Google Shape;298;p4"/>
          <p:cNvSpPr txBox="1"/>
          <p:nvPr/>
        </p:nvSpPr>
        <p:spPr>
          <a:xfrm>
            <a:off x="2489321" y="1391114"/>
            <a:ext cx="3036280" cy="584735"/>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Gill Sans MT" panose="020B0502020104020203" pitchFamily="34" charset="0"/>
                <a:ea typeface="Poppins"/>
                <a:cs typeface="Poppins"/>
                <a:sym typeface="Poppins"/>
              </a:rPr>
              <a:t>Analyzed Chronic Absence Rates</a:t>
            </a:r>
            <a:endParaRPr kumimoji="0"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sp>
        <p:nvSpPr>
          <p:cNvPr id="299" name="Google Shape;299;p4"/>
          <p:cNvSpPr txBox="1"/>
          <p:nvPr/>
        </p:nvSpPr>
        <p:spPr>
          <a:xfrm>
            <a:off x="2543120" y="1954235"/>
            <a:ext cx="3003238" cy="851367"/>
          </a:xfrm>
          <a:prstGeom prst="rect">
            <a:avLst/>
          </a:prstGeom>
          <a:noFill/>
          <a:ln>
            <a:noFill/>
          </a:ln>
        </p:spPr>
        <p:txBody>
          <a:bodyPr spcFirstLastPara="1" wrap="square" lIns="45700" tIns="22850" rIns="45700" bIns="22850" anchor="t" anchorCtr="0">
            <a:spAutoFit/>
          </a:bodyPr>
          <a:lstStyle/>
          <a:p>
            <a:pPr marL="0" marR="0" lvl="0" indent="0" algn="l" defTabSz="914400" rtl="0" eaLnBrk="1" fontAlgn="auto" latinLnBrk="0" hangingPunct="1">
              <a:lnSpc>
                <a:spcPct val="109375"/>
              </a:lnSpc>
              <a:spcBef>
                <a:spcPts val="0"/>
              </a:spcBef>
              <a:spcAft>
                <a:spcPts val="0"/>
              </a:spcAft>
              <a:buClr>
                <a:srgbClr val="40404F"/>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Examples: United Way of Salt Lake helps local districts and schools analyze chronic absence data.</a:t>
            </a:r>
            <a:endParaRPr kumimoji="0"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sp>
        <p:nvSpPr>
          <p:cNvPr id="300" name="Google Shape;300;p4"/>
          <p:cNvSpPr txBox="1"/>
          <p:nvPr/>
        </p:nvSpPr>
        <p:spPr>
          <a:xfrm>
            <a:off x="8080195" y="1159756"/>
            <a:ext cx="3506755" cy="584735"/>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Gill Sans MT" panose="020B0502020104020203" pitchFamily="34" charset="0"/>
                <a:ea typeface="Poppins"/>
                <a:cs typeface="Poppins"/>
                <a:sym typeface="Poppins"/>
              </a:rPr>
              <a:t>Advanced Attendance Awareness Campaigns</a:t>
            </a:r>
            <a:endParaRPr kumimoji="0"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sp>
        <p:nvSpPr>
          <p:cNvPr id="301" name="Google Shape;301;p4"/>
          <p:cNvSpPr txBox="1"/>
          <p:nvPr/>
        </p:nvSpPr>
        <p:spPr>
          <a:xfrm>
            <a:off x="8139790" y="1744491"/>
            <a:ext cx="3293533" cy="1119774"/>
          </a:xfrm>
          <a:prstGeom prst="rect">
            <a:avLst/>
          </a:prstGeom>
          <a:noFill/>
          <a:ln>
            <a:noFill/>
          </a:ln>
        </p:spPr>
        <p:txBody>
          <a:bodyPr spcFirstLastPara="1" wrap="square" lIns="45700" tIns="22850" rIns="45700" bIns="22850" anchor="t" anchorCtr="0">
            <a:spAutoFit/>
          </a:bodyPr>
          <a:lstStyle/>
          <a:p>
            <a:pPr marL="0" marR="0" lvl="0" indent="0" algn="l" defTabSz="914400" rtl="0" eaLnBrk="1" fontAlgn="auto" latinLnBrk="0" hangingPunct="1">
              <a:lnSpc>
                <a:spcPct val="109375"/>
              </a:lnSpc>
              <a:spcBef>
                <a:spcPts val="0"/>
              </a:spcBef>
              <a:spcAft>
                <a:spcPts val="0"/>
              </a:spcAft>
              <a:buClr>
                <a:srgbClr val="40404F"/>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Examples: United Way of Southwestern Pennsylvania </a:t>
            </a:r>
            <a:r>
              <a:rPr kumimoji="0" lang="en-US" sz="1600" b="1" i="1"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Be There </a:t>
            </a: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Campaign; United Way Quad Cities </a:t>
            </a:r>
            <a:r>
              <a:rPr kumimoji="0" lang="en-US" sz="1600" b="1" i="1"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Challenge 5 </a:t>
            </a:r>
            <a:endParaRPr kumimoji="0"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sp>
        <p:nvSpPr>
          <p:cNvPr id="302" name="Google Shape;302;p4"/>
          <p:cNvSpPr/>
          <p:nvPr/>
        </p:nvSpPr>
        <p:spPr>
          <a:xfrm>
            <a:off x="758676" y="3105979"/>
            <a:ext cx="1560440" cy="1560440"/>
          </a:xfrm>
          <a:prstGeom prst="star4">
            <a:avLst>
              <a:gd name="adj" fmla="val 22500"/>
            </a:avLst>
          </a:prstGeom>
          <a:solidFill>
            <a:srgbClr val="3B8D6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3" name="Google Shape;303;p4"/>
          <p:cNvSpPr/>
          <p:nvPr/>
        </p:nvSpPr>
        <p:spPr>
          <a:xfrm>
            <a:off x="6418071" y="3105979"/>
            <a:ext cx="1560440" cy="1560440"/>
          </a:xfrm>
          <a:prstGeom prst="star4">
            <a:avLst>
              <a:gd name="adj" fmla="val 22500"/>
            </a:avLst>
          </a:prstGeom>
          <a:solidFill>
            <a:srgbClr val="12405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4" name="Google Shape;304;p4"/>
          <p:cNvSpPr/>
          <p:nvPr/>
        </p:nvSpPr>
        <p:spPr>
          <a:xfrm rot="2700000">
            <a:off x="758676" y="3105979"/>
            <a:ext cx="1560440" cy="1560440"/>
          </a:xfrm>
          <a:prstGeom prst="star4">
            <a:avLst>
              <a:gd name="adj" fmla="val 22500"/>
            </a:avLst>
          </a:prstGeom>
          <a:solidFill>
            <a:srgbClr val="95BE7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5" name="Google Shape;305;p4"/>
          <p:cNvSpPr/>
          <p:nvPr/>
        </p:nvSpPr>
        <p:spPr>
          <a:xfrm rot="2700000">
            <a:off x="6418071" y="3105979"/>
            <a:ext cx="1560440" cy="1560440"/>
          </a:xfrm>
          <a:prstGeom prst="star4">
            <a:avLst>
              <a:gd name="adj" fmla="val 22500"/>
            </a:avLst>
          </a:prstGeom>
          <a:solidFill>
            <a:srgbClr val="1B637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6" name="Google Shape;306;p4"/>
          <p:cNvSpPr txBox="1"/>
          <p:nvPr/>
        </p:nvSpPr>
        <p:spPr>
          <a:xfrm>
            <a:off x="1110734" y="3685193"/>
            <a:ext cx="856324" cy="400110"/>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Rockwell"/>
                <a:ea typeface="Rockwell"/>
                <a:cs typeface="Rockwell"/>
                <a:sym typeface="Rockwell"/>
              </a:rPr>
              <a:t>PLNs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7" name="Google Shape;307;p4"/>
          <p:cNvSpPr txBox="1"/>
          <p:nvPr/>
        </p:nvSpPr>
        <p:spPr>
          <a:xfrm>
            <a:off x="6783176" y="3685213"/>
            <a:ext cx="859572" cy="400069"/>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Rockwell"/>
                <a:ea typeface="Rockwell"/>
                <a:cs typeface="Rockwell"/>
                <a:sym typeface="Rockwell"/>
              </a:rPr>
              <a:t>TA</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8" name="Google Shape;308;p4"/>
          <p:cNvSpPr txBox="1"/>
          <p:nvPr/>
        </p:nvSpPr>
        <p:spPr>
          <a:xfrm>
            <a:off x="2523711" y="3105173"/>
            <a:ext cx="3222036" cy="584735"/>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Gill Sans MT" panose="020B0502020104020203" pitchFamily="34" charset="0"/>
                <a:ea typeface="Poppins"/>
                <a:cs typeface="Poppins"/>
                <a:sym typeface="Poppins"/>
              </a:rPr>
              <a:t>Organized Peer Learning Networks</a:t>
            </a:r>
            <a:endParaRPr kumimoji="0" sz="1400" b="0" i="0" u="none" strike="noStrike" kern="0" cap="none" spc="0" normalizeH="0" baseline="0" noProof="0">
              <a:ln>
                <a:noFill/>
              </a:ln>
              <a:solidFill>
                <a:srgbClr val="000000"/>
              </a:solidFill>
              <a:effectLst/>
              <a:uLnTx/>
              <a:uFillTx/>
              <a:latin typeface="Gill Sans MT" panose="020B0502020104020203" pitchFamily="34" charset="0"/>
              <a:cs typeface="Arial"/>
              <a:sym typeface="Arial"/>
            </a:endParaRPr>
          </a:p>
        </p:txBody>
      </p:sp>
      <p:sp>
        <p:nvSpPr>
          <p:cNvPr id="309" name="Google Shape;309;p4"/>
          <p:cNvSpPr txBox="1"/>
          <p:nvPr/>
        </p:nvSpPr>
        <p:spPr>
          <a:xfrm>
            <a:off x="8139791" y="2991274"/>
            <a:ext cx="2671822" cy="584735"/>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Gill Sans MT" panose="020B0502020104020203" pitchFamily="34" charset="0"/>
                <a:ea typeface="Poppins"/>
                <a:cs typeface="Poppins"/>
                <a:sym typeface="Poppins"/>
              </a:rPr>
              <a:t>Offered TA to School Districts</a:t>
            </a:r>
            <a:endParaRPr kumimoji="0"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sp>
        <p:nvSpPr>
          <p:cNvPr id="310" name="Google Shape;310;p4"/>
          <p:cNvSpPr txBox="1"/>
          <p:nvPr/>
        </p:nvSpPr>
        <p:spPr>
          <a:xfrm>
            <a:off x="8183098" y="3576016"/>
            <a:ext cx="3742500" cy="1388180"/>
          </a:xfrm>
          <a:prstGeom prst="rect">
            <a:avLst/>
          </a:prstGeom>
          <a:noFill/>
          <a:ln>
            <a:noFill/>
          </a:ln>
        </p:spPr>
        <p:txBody>
          <a:bodyPr spcFirstLastPara="1" wrap="square" lIns="45700" tIns="22850" rIns="45700" bIns="22850" anchor="t" anchorCtr="0">
            <a:spAutoFit/>
          </a:bodyPr>
          <a:lstStyle/>
          <a:p>
            <a:pPr marL="0" marR="0" lvl="0" indent="0" algn="l" defTabSz="914400" rtl="0" eaLnBrk="1" fontAlgn="auto" latinLnBrk="0" hangingPunct="1">
              <a:lnSpc>
                <a:spcPct val="109375"/>
              </a:lnSpc>
              <a:spcBef>
                <a:spcPts val="0"/>
              </a:spcBef>
              <a:spcAft>
                <a:spcPts val="0"/>
              </a:spcAft>
              <a:buClr>
                <a:srgbClr val="40404F"/>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Examples: United Way of Southwest Virginia offers TA, mini-grants, data reporting and resource compass; United Way of Texas supports consultation to districts.</a:t>
            </a:r>
            <a:endParaRPr kumimoji="0"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sp>
        <p:nvSpPr>
          <p:cNvPr id="311" name="Google Shape;311;p4"/>
          <p:cNvSpPr/>
          <p:nvPr/>
        </p:nvSpPr>
        <p:spPr>
          <a:xfrm>
            <a:off x="758676" y="4891532"/>
            <a:ext cx="1560440" cy="1560440"/>
          </a:xfrm>
          <a:prstGeom prst="star4">
            <a:avLst>
              <a:gd name="adj" fmla="val 22500"/>
            </a:avLst>
          </a:prstGeom>
          <a:solidFill>
            <a:srgbClr val="12405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2" name="Google Shape;312;p4"/>
          <p:cNvSpPr/>
          <p:nvPr/>
        </p:nvSpPr>
        <p:spPr>
          <a:xfrm>
            <a:off x="6418071" y="4891532"/>
            <a:ext cx="1560440" cy="1560440"/>
          </a:xfrm>
          <a:prstGeom prst="star4">
            <a:avLst>
              <a:gd name="adj" fmla="val 22500"/>
            </a:avLst>
          </a:prstGeom>
          <a:solidFill>
            <a:srgbClr val="19585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3" name="Google Shape;313;p4"/>
          <p:cNvSpPr/>
          <p:nvPr/>
        </p:nvSpPr>
        <p:spPr>
          <a:xfrm rot="2700000">
            <a:off x="758676" y="4891532"/>
            <a:ext cx="1560440" cy="1560440"/>
          </a:xfrm>
          <a:prstGeom prst="star4">
            <a:avLst>
              <a:gd name="adj" fmla="val 22500"/>
            </a:avLst>
          </a:prstGeom>
          <a:solidFill>
            <a:srgbClr val="1B637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4" name="Google Shape;314;p4"/>
          <p:cNvSpPr/>
          <p:nvPr/>
        </p:nvSpPr>
        <p:spPr>
          <a:xfrm rot="2700000">
            <a:off x="6418071" y="4891532"/>
            <a:ext cx="1560440" cy="1560440"/>
          </a:xfrm>
          <a:prstGeom prst="star4">
            <a:avLst>
              <a:gd name="adj" fmla="val 22500"/>
            </a:avLst>
          </a:prstGeom>
          <a:solidFill>
            <a:srgbClr val="3B8D6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5" name="Google Shape;315;p4"/>
          <p:cNvSpPr txBox="1"/>
          <p:nvPr/>
        </p:nvSpPr>
        <p:spPr>
          <a:xfrm>
            <a:off x="944825" y="5487087"/>
            <a:ext cx="1188146" cy="369332"/>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Rockwell"/>
                <a:ea typeface="Rockwell"/>
                <a:cs typeface="Rockwell"/>
                <a:sym typeface="Rockwell"/>
              </a:rPr>
              <a:t>Summits</a:t>
            </a:r>
            <a:endParaRPr kumimoji="0" sz="3000" b="1" i="0" u="none" strike="noStrike" kern="0" cap="none" spc="0" normalizeH="0" baseline="0" noProof="0" dirty="0">
              <a:ln>
                <a:noFill/>
              </a:ln>
              <a:solidFill>
                <a:srgbClr val="FFFFFF"/>
              </a:solidFill>
              <a:effectLst/>
              <a:uLnTx/>
              <a:uFillTx/>
              <a:latin typeface="Poppins"/>
              <a:ea typeface="Poppins"/>
              <a:cs typeface="Poppins"/>
              <a:sym typeface="Poppins"/>
            </a:endParaRPr>
          </a:p>
        </p:txBody>
      </p:sp>
      <p:sp>
        <p:nvSpPr>
          <p:cNvPr id="316" name="Google Shape;316;p4"/>
          <p:cNvSpPr txBox="1"/>
          <p:nvPr/>
        </p:nvSpPr>
        <p:spPr>
          <a:xfrm>
            <a:off x="6616371" y="5487087"/>
            <a:ext cx="1163844" cy="369332"/>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Rockwell"/>
                <a:ea typeface="Rockwell"/>
                <a:cs typeface="Rockwell"/>
                <a:sym typeface="Rockwell"/>
              </a:rPr>
              <a:t>Covid 19</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4"/>
          <p:cNvSpPr txBox="1"/>
          <p:nvPr/>
        </p:nvSpPr>
        <p:spPr>
          <a:xfrm>
            <a:off x="2523711" y="4972614"/>
            <a:ext cx="2601994" cy="584735"/>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Gill Sans MT" panose="020B0502020104020203" pitchFamily="34" charset="0"/>
                <a:ea typeface="Poppins"/>
                <a:cs typeface="Poppins"/>
                <a:sym typeface="Poppins"/>
              </a:rPr>
              <a:t>Hosted Attendance Summits</a:t>
            </a:r>
            <a:endParaRPr kumimoji="0" sz="1400" b="0" i="0" u="none" strike="noStrike" kern="0" cap="none" spc="0" normalizeH="0" baseline="0" noProof="0">
              <a:ln>
                <a:noFill/>
              </a:ln>
              <a:solidFill>
                <a:srgbClr val="000000"/>
              </a:solidFill>
              <a:effectLst/>
              <a:uLnTx/>
              <a:uFillTx/>
              <a:latin typeface="Gill Sans MT" panose="020B0502020104020203" pitchFamily="34" charset="0"/>
              <a:cs typeface="Arial"/>
              <a:sym typeface="Arial"/>
            </a:endParaRPr>
          </a:p>
        </p:txBody>
      </p:sp>
      <p:sp>
        <p:nvSpPr>
          <p:cNvPr id="318" name="Google Shape;318;p4"/>
          <p:cNvSpPr txBox="1"/>
          <p:nvPr/>
        </p:nvSpPr>
        <p:spPr>
          <a:xfrm>
            <a:off x="2551007" y="5606874"/>
            <a:ext cx="2848800" cy="851367"/>
          </a:xfrm>
          <a:prstGeom prst="rect">
            <a:avLst/>
          </a:prstGeom>
          <a:noFill/>
          <a:ln>
            <a:noFill/>
          </a:ln>
        </p:spPr>
        <p:txBody>
          <a:bodyPr spcFirstLastPara="1" wrap="square" lIns="45700" tIns="22850" rIns="45700" bIns="22850" anchor="t" anchorCtr="0">
            <a:spAutoFit/>
          </a:bodyPr>
          <a:lstStyle/>
          <a:p>
            <a:pPr marL="0" marR="0" lvl="0" indent="0" algn="l" defTabSz="914400" rtl="0" eaLnBrk="1" fontAlgn="auto" latinLnBrk="0" hangingPunct="1">
              <a:lnSpc>
                <a:spcPct val="109375"/>
              </a:lnSpc>
              <a:spcBef>
                <a:spcPts val="0"/>
              </a:spcBef>
              <a:spcAft>
                <a:spcPts val="0"/>
              </a:spcAft>
              <a:buClr>
                <a:srgbClr val="40404F"/>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Examples: United Way of the Midlands &amp; United Way of the Plains</a:t>
            </a:r>
            <a:endParaRPr kumimoji="0"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sp>
        <p:nvSpPr>
          <p:cNvPr id="319" name="Google Shape;319;p4"/>
          <p:cNvSpPr txBox="1"/>
          <p:nvPr/>
        </p:nvSpPr>
        <p:spPr>
          <a:xfrm>
            <a:off x="8139800" y="5068111"/>
            <a:ext cx="3742500" cy="585000"/>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Gill Sans MT" panose="020B0502020104020203" pitchFamily="34" charset="0"/>
                <a:ea typeface="Poppins"/>
                <a:cs typeface="Poppins"/>
                <a:sym typeface="Poppins"/>
              </a:rPr>
              <a:t>Helped Families Meet Needs and Keep Kids Learning </a:t>
            </a:r>
            <a:endParaRPr kumimoji="0" sz="1400" b="0" i="0" u="none" strike="noStrike" kern="0" cap="none" spc="0" normalizeH="0" baseline="0" noProof="0">
              <a:ln>
                <a:noFill/>
              </a:ln>
              <a:solidFill>
                <a:srgbClr val="000000"/>
              </a:solidFill>
              <a:effectLst/>
              <a:uLnTx/>
              <a:uFillTx/>
              <a:latin typeface="Gill Sans MT" panose="020B0502020104020203" pitchFamily="34" charset="0"/>
              <a:cs typeface="Arial"/>
              <a:sym typeface="Arial"/>
            </a:endParaRPr>
          </a:p>
        </p:txBody>
      </p:sp>
      <p:sp>
        <p:nvSpPr>
          <p:cNvPr id="320" name="Google Shape;320;p4"/>
          <p:cNvSpPr txBox="1"/>
          <p:nvPr/>
        </p:nvSpPr>
        <p:spPr>
          <a:xfrm>
            <a:off x="8183105" y="5702410"/>
            <a:ext cx="2907186" cy="851367"/>
          </a:xfrm>
          <a:prstGeom prst="rect">
            <a:avLst/>
          </a:prstGeom>
          <a:noFill/>
          <a:ln>
            <a:noFill/>
          </a:ln>
        </p:spPr>
        <p:txBody>
          <a:bodyPr spcFirstLastPara="1" wrap="square" lIns="45700" tIns="22850" rIns="45700" bIns="22850" anchor="t" anchorCtr="0">
            <a:spAutoFit/>
          </a:bodyPr>
          <a:lstStyle/>
          <a:p>
            <a:pPr marL="0" marR="0" lvl="0" indent="0" algn="l" defTabSz="914400" rtl="0" eaLnBrk="1" fontAlgn="auto" latinLnBrk="0" hangingPunct="1">
              <a:lnSpc>
                <a:spcPct val="109375"/>
              </a:lnSpc>
              <a:spcBef>
                <a:spcPts val="0"/>
              </a:spcBef>
              <a:spcAft>
                <a:spcPts val="0"/>
              </a:spcAft>
              <a:buClr>
                <a:srgbClr val="40404F"/>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Examples: Mile High United Way (parent engagement); United Way of Delaware (2-1-1 hotline) </a:t>
            </a:r>
            <a:endParaRPr kumimoji="0" sz="1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p:txBody>
      </p:sp>
      <p:sp>
        <p:nvSpPr>
          <p:cNvPr id="321" name="Google Shape;321;p4"/>
          <p:cNvSpPr txBox="1"/>
          <p:nvPr/>
        </p:nvSpPr>
        <p:spPr>
          <a:xfrm>
            <a:off x="2506674" y="3642100"/>
            <a:ext cx="3426630" cy="11659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9375"/>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Examples: Valley of the Sun United Way creates regional PLN, United Way of Greater Kansas City helps districts establish PLNs. </a:t>
            </a:r>
            <a:endParaRPr kumimoji="0" sz="16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
          <p:cNvSpPr txBox="1">
            <a:spLocks noGrp="1"/>
          </p:cNvSpPr>
          <p:nvPr>
            <p:ph type="title"/>
          </p:nvPr>
        </p:nvSpPr>
        <p:spPr>
          <a:xfrm>
            <a:off x="1426436" y="685055"/>
            <a:ext cx="4705423" cy="139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Valley of the Sun United Way  (VSUW) &amp; United Way of Greater Kansas City (UWGKC) </a:t>
            </a:r>
          </a:p>
        </p:txBody>
      </p:sp>
      <p:sp>
        <p:nvSpPr>
          <p:cNvPr id="328" name="Google Shape;328;p5"/>
          <p:cNvSpPr txBox="1"/>
          <p:nvPr/>
        </p:nvSpPr>
        <p:spPr>
          <a:xfrm>
            <a:off x="607358" y="2307990"/>
            <a:ext cx="11246223" cy="12618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202027"/>
              </a:buClr>
              <a:buSzPts val="3200"/>
              <a:buFont typeface="Arial"/>
              <a:buNone/>
              <a:tabLst/>
              <a:defRPr/>
            </a:pPr>
            <a:r>
              <a:rPr kumimoji="0" lang="en-US" sz="2800" b="1" i="0" u="none" strike="noStrike" kern="0" cap="none" spc="0" normalizeH="0" baseline="0" noProof="0" dirty="0">
                <a:ln>
                  <a:noFill/>
                </a:ln>
                <a:solidFill>
                  <a:srgbClr val="378145"/>
                </a:solidFill>
                <a:effectLst/>
                <a:uLnTx/>
                <a:uFillTx/>
                <a:latin typeface="Gill Sans MT" panose="020B0502020104020203" pitchFamily="34" charset="0"/>
                <a:ea typeface="Gill Sans"/>
                <a:cs typeface="Gill Sans"/>
                <a:sym typeface="Gill Sans"/>
              </a:rPr>
              <a:t>Panelists</a:t>
            </a:r>
            <a:r>
              <a:rPr kumimoji="0" lang="en-US" sz="2400" b="1" i="0" u="none" strike="noStrike" kern="0" cap="none" spc="0" normalizeH="0" baseline="0" noProof="0" dirty="0">
                <a:ln>
                  <a:noFill/>
                </a:ln>
                <a:solidFill>
                  <a:srgbClr val="378145"/>
                </a:solidFill>
                <a:effectLst/>
                <a:uLnTx/>
                <a:uFillTx/>
                <a:latin typeface="Gill Sans MT" panose="020B0502020104020203" pitchFamily="34" charset="0"/>
                <a:ea typeface="Gill Sans"/>
                <a:cs typeface="Gill Sans"/>
                <a:sym typeface="Gill Sans"/>
              </a:rPr>
              <a:t>  </a:t>
            </a:r>
          </a:p>
          <a:p>
            <a:pPr marL="342900" marR="0" lvl="0" indent="-342900" algn="l" defTabSz="914400" rtl="0" eaLnBrk="1" fontAlgn="auto" latinLnBrk="0" hangingPunct="1">
              <a:lnSpc>
                <a:spcPct val="100000"/>
              </a:lnSpc>
              <a:spcBef>
                <a:spcPts val="0"/>
              </a:spcBef>
              <a:spcAft>
                <a:spcPts val="0"/>
              </a:spcAft>
              <a:buClr>
                <a:srgbClr val="202027"/>
              </a:buClr>
              <a:buSzPts val="32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Dawn Gerundo, Community Development and Engagement Director, VSUW </a:t>
            </a:r>
          </a:p>
          <a:p>
            <a:pPr marL="342900" marR="0" lvl="0" indent="-342900" algn="l" defTabSz="914400" rtl="0" eaLnBrk="1" fontAlgn="auto" latinLnBrk="0" hangingPunct="1">
              <a:lnSpc>
                <a:spcPct val="100000"/>
              </a:lnSpc>
              <a:spcBef>
                <a:spcPts val="0"/>
              </a:spcBef>
              <a:spcAft>
                <a:spcPts val="0"/>
              </a:spcAft>
              <a:buClr>
                <a:srgbClr val="202027"/>
              </a:buClr>
              <a:buSzPts val="32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Tricia Johnson, Director, Education Initiatives, UWGKC  </a:t>
            </a:r>
          </a:p>
        </p:txBody>
      </p:sp>
      <p:pic>
        <p:nvPicPr>
          <p:cNvPr id="3" name="Picture 2">
            <a:extLst>
              <a:ext uri="{FF2B5EF4-FFF2-40B4-BE49-F238E27FC236}">
                <a16:creationId xmlns="" xmlns:a16="http://schemas.microsoft.com/office/drawing/2014/main" id="{3E3DE398-C605-4B56-8B84-80253D0C2E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343" y="1169649"/>
            <a:ext cx="948463" cy="445490"/>
          </a:xfrm>
          <a:prstGeom prst="rect">
            <a:avLst/>
          </a:prstGeom>
        </p:spPr>
      </p:pic>
      <p:sp>
        <p:nvSpPr>
          <p:cNvPr id="2" name="TextBox 1">
            <a:extLst>
              <a:ext uri="{FF2B5EF4-FFF2-40B4-BE49-F238E27FC236}">
                <a16:creationId xmlns="" xmlns:a16="http://schemas.microsoft.com/office/drawing/2014/main" id="{2A67C63F-318C-46A9-A571-352AC72480DD}"/>
              </a:ext>
            </a:extLst>
          </p:cNvPr>
          <p:cNvSpPr txBox="1"/>
          <p:nvPr/>
        </p:nvSpPr>
        <p:spPr>
          <a:xfrm>
            <a:off x="1497106" y="3370150"/>
            <a:ext cx="9466729" cy="3031599"/>
          </a:xfrm>
          <a:prstGeom prst="rect">
            <a:avLst/>
          </a:prstGeom>
          <a:noFill/>
        </p:spPr>
        <p:txBody>
          <a:bodyPr wrap="square" rtlCol="0">
            <a:spAutoFit/>
          </a:bodyPr>
          <a:lstStyle/>
          <a:p>
            <a:pPr marL="0" marR="0" lvl="2" indent="0" algn="l" defTabSz="914400" rtl="0" eaLnBrk="1" fontAlgn="auto" latinLnBrk="0" hangingPunct="1">
              <a:lnSpc>
                <a:spcPct val="100000"/>
              </a:lnSpc>
              <a:spcBef>
                <a:spcPts val="0"/>
              </a:spcBef>
              <a:spcAft>
                <a:spcPts val="0"/>
              </a:spcAft>
              <a:buClr>
                <a:srgbClr val="202027"/>
              </a:buClr>
              <a:buSzPts val="3200"/>
              <a:buFont typeface="Arial"/>
              <a:buNone/>
              <a:tabLst/>
              <a:defRPr/>
            </a:pPr>
            <a:r>
              <a:rPr kumimoji="0" lang="en-US" sz="30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 </a:t>
            </a:r>
            <a:endParaRPr kumimoji="0" lang="en-US" sz="24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endParaRPr>
          </a:p>
          <a:p>
            <a:pPr marL="342900" marR="0" lvl="3" indent="-342900" algn="l" defTabSz="914400" rtl="0" eaLnBrk="1" fontAlgn="auto" latinLnBrk="0" hangingPunct="1">
              <a:lnSpc>
                <a:spcPct val="100000"/>
              </a:lnSpc>
              <a:spcBef>
                <a:spcPts val="0"/>
              </a:spcBef>
              <a:spcAft>
                <a:spcPts val="3000"/>
              </a:spcAft>
              <a:buClr>
                <a:srgbClr val="202027"/>
              </a:buClr>
              <a:buSzPts val="3200"/>
              <a:buFont typeface="Wingdings" panose="05000000000000000000" pitchFamily="2" charset="2"/>
              <a:buChar char="ü"/>
              <a:tabLst/>
              <a:defRPr/>
            </a:pPr>
            <a:r>
              <a:rPr kumimoji="0" lang="en-US" sz="24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Why did your United Way get involved in addressing chronic absence? </a:t>
            </a:r>
            <a:endParaRPr kumimoji="0" lang="en-US" sz="2400" b="0" i="0" u="none" strike="noStrike" kern="0" cap="none" spc="0" normalizeH="0" baseline="0" noProof="0" dirty="0">
              <a:ln>
                <a:noFill/>
              </a:ln>
              <a:solidFill>
                <a:srgbClr val="000000"/>
              </a:solidFill>
              <a:effectLst/>
              <a:uLnTx/>
              <a:uFillTx/>
              <a:latin typeface="Gill Sans MT" panose="020B0502020104020203" pitchFamily="34" charset="0"/>
              <a:cs typeface="Arial"/>
              <a:sym typeface="Arial"/>
            </a:endParaRPr>
          </a:p>
          <a:p>
            <a:pPr marL="342900" marR="0" lvl="3" indent="-342900" algn="l" defTabSz="914400" rtl="0" eaLnBrk="1" fontAlgn="auto" latinLnBrk="0" hangingPunct="1">
              <a:lnSpc>
                <a:spcPct val="100000"/>
              </a:lnSpc>
              <a:spcBef>
                <a:spcPts val="0"/>
              </a:spcBef>
              <a:spcAft>
                <a:spcPts val="3000"/>
              </a:spcAft>
              <a:buClr>
                <a:srgbClr val="202027"/>
              </a:buClr>
              <a:buSzPts val="3200"/>
              <a:buFont typeface="Wingdings" panose="05000000000000000000" pitchFamily="2" charset="2"/>
              <a:buChar char="ü"/>
              <a:tabLst/>
              <a:defRPr/>
            </a:pPr>
            <a:r>
              <a:rPr kumimoji="0" lang="en-US" sz="24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What have you done? What has been a bright spot? </a:t>
            </a:r>
            <a:endParaRPr kumimoji="0" lang="en-US" sz="24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Arial"/>
              <a:sym typeface="Arial"/>
            </a:endParaRPr>
          </a:p>
          <a:p>
            <a:pPr marL="342900" marR="0" lvl="3" indent="-342900" algn="l" defTabSz="914400" rtl="0" eaLnBrk="1" fontAlgn="auto" latinLnBrk="0" hangingPunct="1">
              <a:lnSpc>
                <a:spcPct val="100000"/>
              </a:lnSpc>
              <a:spcBef>
                <a:spcPts val="0"/>
              </a:spcBef>
              <a:spcAft>
                <a:spcPts val="3000"/>
              </a:spcAft>
              <a:buClr>
                <a:srgbClr val="202027"/>
              </a:buClr>
              <a:buSzPts val="3200"/>
              <a:buFont typeface="Wingdings" panose="05000000000000000000" pitchFamily="2" charset="2"/>
              <a:buChar char="ü"/>
              <a:tabLst/>
              <a:defRPr/>
            </a:pPr>
            <a:r>
              <a:rPr kumimoji="0" lang="en-US" sz="24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What is something you plan to carry forward in your work?</a:t>
            </a:r>
            <a:endParaRPr kumimoji="0" lang="en-US" sz="2400" b="0" i="0" u="none" strike="noStrike" kern="0" cap="none" spc="0" normalizeH="0" baseline="0" noProof="0" dirty="0">
              <a:ln>
                <a:noFill/>
              </a:ln>
              <a:solidFill>
                <a:srgbClr val="000000"/>
              </a:solidFill>
              <a:effectLst/>
              <a:uLnTx/>
              <a:uFillTx/>
              <a:latin typeface="Gill Sans MT" panose="020B0502020104020203"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A169D286-F4D7-4C8B-A6BD-D05384C7F1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Freeform 6">
            <a:extLst>
              <a:ext uri="{FF2B5EF4-FFF2-40B4-BE49-F238E27FC236}">
                <a16:creationId xmlns="" xmlns:a16="http://schemas.microsoft.com/office/drawing/2014/main" id="{39E8235E-135E-4261-8F54-2B316E493C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2" name="Freeform 7">
            <a:extLst>
              <a:ext uri="{FF2B5EF4-FFF2-40B4-BE49-F238E27FC236}">
                <a16:creationId xmlns="" xmlns:a16="http://schemas.microsoft.com/office/drawing/2014/main" id="{D4ED8EC3-4D57-4620-93CE-4E6661F09A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 name="Freeform: Shape 13">
            <a:extLst>
              <a:ext uri="{FF2B5EF4-FFF2-40B4-BE49-F238E27FC236}">
                <a16:creationId xmlns="" xmlns:a16="http://schemas.microsoft.com/office/drawing/2014/main" id="{83BCB34A-2F40-4F41-8488-A134C1C155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 name="Picture 1">
            <a:extLst>
              <a:ext uri="{FF2B5EF4-FFF2-40B4-BE49-F238E27FC236}">
                <a16:creationId xmlns="" xmlns:a16="http://schemas.microsoft.com/office/drawing/2014/main" id="{515E1BC3-8051-418A-AEBB-8B377B6FFE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376" y="2040178"/>
            <a:ext cx="3343202" cy="1880551"/>
          </a:xfrm>
          <a:prstGeom prst="rect">
            <a:avLst/>
          </a:prstGeom>
        </p:spPr>
      </p:pic>
      <p:sp>
        <p:nvSpPr>
          <p:cNvPr id="16" name="Freeform: Shape 15">
            <a:extLst>
              <a:ext uri="{FF2B5EF4-FFF2-40B4-BE49-F238E27FC236}">
                <a16:creationId xmlns="" xmlns:a16="http://schemas.microsoft.com/office/drawing/2014/main" id="{F78382DC-4207-465E-B379-1E16448AA2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 name="Picture 2" descr="Text&#10;&#10;Description automatically generated">
            <a:extLst>
              <a:ext uri="{FF2B5EF4-FFF2-40B4-BE49-F238E27FC236}">
                <a16:creationId xmlns="" xmlns:a16="http://schemas.microsoft.com/office/drawing/2014/main" id="{53436AE7-C898-3746-B098-0AB2725868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5244" y="2005256"/>
            <a:ext cx="6020730" cy="3386660"/>
          </a:xfrm>
          <a:prstGeom prst="rect">
            <a:avLst/>
          </a:prstGeom>
        </p:spPr>
      </p:pic>
    </p:spTree>
    <p:extLst>
      <p:ext uri="{BB962C8B-B14F-4D97-AF65-F5344CB8AC3E}">
        <p14:creationId xmlns:p14="http://schemas.microsoft.com/office/powerpoint/2010/main" val="3802407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5F9CFCE6-877F-4858-B8BD-2C52CA8AFB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3542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ectangle 10">
            <a:extLst>
              <a:ext uri="{FF2B5EF4-FFF2-40B4-BE49-F238E27FC236}">
                <a16:creationId xmlns="" xmlns:a16="http://schemas.microsoft.com/office/drawing/2014/main" id="{8213F8A0-12AE-4514-8372-0DD766EC28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 name="Picture 1">
            <a:extLst>
              <a:ext uri="{FF2B5EF4-FFF2-40B4-BE49-F238E27FC236}">
                <a16:creationId xmlns="" xmlns:a16="http://schemas.microsoft.com/office/drawing/2014/main" id="{D384D576-DAEF-4298-9B5B-8E1E7AC60F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21035" y="1986248"/>
            <a:ext cx="5129784" cy="2885504"/>
          </a:xfrm>
          <a:prstGeom prst="rect">
            <a:avLst/>
          </a:prstGeom>
        </p:spPr>
      </p:pic>
      <p:sp>
        <p:nvSpPr>
          <p:cNvPr id="13" name="Rectangle 12">
            <a:extLst>
              <a:ext uri="{FF2B5EF4-FFF2-40B4-BE49-F238E27FC236}">
                <a16:creationId xmlns="" xmlns:a16="http://schemas.microsoft.com/office/drawing/2014/main" id="{9EFF17D4-9A8C-4CE5-B096-D8CCD44004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4" name="Picture 3" descr="Graphical user interface, text&#10;&#10;Description automatically generated with medium confidence">
            <a:extLst>
              <a:ext uri="{FF2B5EF4-FFF2-40B4-BE49-F238E27FC236}">
                <a16:creationId xmlns="" xmlns:a16="http://schemas.microsoft.com/office/drawing/2014/main" id="{2A25FD1E-D787-CE42-AF04-8893D08129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180" y="1986248"/>
            <a:ext cx="5129784" cy="2885503"/>
          </a:xfrm>
          <a:prstGeom prst="rect">
            <a:avLst/>
          </a:prstGeom>
        </p:spPr>
      </p:pic>
    </p:spTree>
    <p:extLst>
      <p:ext uri="{BB962C8B-B14F-4D97-AF65-F5344CB8AC3E}">
        <p14:creationId xmlns:p14="http://schemas.microsoft.com/office/powerpoint/2010/main" val="1624368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 xmlns:a16="http://schemas.microsoft.com/office/drawing/2014/main" id="{67D1519B-72C8-0F4C-AE0B-51EA9D3171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1641" y="6257230"/>
            <a:ext cx="1799396" cy="386030"/>
          </a:xfrm>
          <a:prstGeom prst="rect">
            <a:avLst/>
          </a:prstGeom>
        </p:spPr>
      </p:pic>
      <p:sp>
        <p:nvSpPr>
          <p:cNvPr id="7" name="Title 1">
            <a:extLst>
              <a:ext uri="{FF2B5EF4-FFF2-40B4-BE49-F238E27FC236}">
                <a16:creationId xmlns="" xmlns:a16="http://schemas.microsoft.com/office/drawing/2014/main" id="{255F6E63-D4EB-BE49-85C0-8592F266FCD0}"/>
              </a:ext>
            </a:extLst>
          </p:cNvPr>
          <p:cNvSpPr txBox="1">
            <a:spLocks/>
          </p:cNvSpPr>
          <p:nvPr/>
        </p:nvSpPr>
        <p:spPr>
          <a:xfrm>
            <a:off x="759898" y="809297"/>
            <a:ext cx="10703338" cy="990600"/>
          </a:xfrm>
          <a:prstGeom prst="rect">
            <a:avLst/>
          </a:prstGeom>
        </p:spPr>
        <p:txBody>
          <a:bodyPr anchor="b">
            <a:noAutofit/>
          </a:bodyPr>
          <a:lstStyle>
            <a:lvl1pPr algn="l" defTabSz="914400" rtl="0" eaLnBrk="1" latinLnBrk="0" hangingPunct="1">
              <a:lnSpc>
                <a:spcPct val="90000"/>
              </a:lnSpc>
              <a:spcBef>
                <a:spcPct val="0"/>
              </a:spcBef>
              <a:buNone/>
              <a:defRPr sz="4800" b="1" i="0" kern="1200" cap="none" spc="-150" baseline="0">
                <a:solidFill>
                  <a:srgbClr val="005190"/>
                </a:solidFill>
                <a:latin typeface="Georgia" panose="02040502050405020303" pitchFamily="18"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005190"/>
                </a:solidFill>
                <a:effectLst/>
                <a:uLnTx/>
                <a:uFillTx/>
                <a:latin typeface="Georgia" panose="02040502050405020303" pitchFamily="18" charset="0"/>
                <a:ea typeface="+mj-ea"/>
                <a:cs typeface="Arial" panose="020B0604020202020204" pitchFamily="34" charset="0"/>
                <a:sym typeface="Arial"/>
              </a:rPr>
              <a:t>Looking Back:</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150" normalizeH="0" baseline="0" noProof="0" dirty="0">
              <a:ln>
                <a:noFill/>
              </a:ln>
              <a:solidFill>
                <a:srgbClr val="005190"/>
              </a:solidFill>
              <a:effectLst/>
              <a:uLnTx/>
              <a:uFillTx/>
              <a:latin typeface="Georgia" panose="02040502050405020303" pitchFamily="18" charset="0"/>
              <a:ea typeface="+mj-ea"/>
              <a:cs typeface="Arial" panose="020B0604020202020204" pitchFamily="34" charset="0"/>
              <a:sym typeface="Arial"/>
            </a:endParaRPr>
          </a:p>
        </p:txBody>
      </p:sp>
      <p:sp>
        <p:nvSpPr>
          <p:cNvPr id="2" name="TextBox 1"/>
          <p:cNvSpPr txBox="1"/>
          <p:nvPr/>
        </p:nvSpPr>
        <p:spPr>
          <a:xfrm>
            <a:off x="1227591" y="1141874"/>
            <a:ext cx="9957645" cy="553997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DATA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How was it being collected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Awareness to the difference between “Average” and “Individual” attendance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RELATIONSHIPS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School District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Started Cohort of Learning</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Customized data plans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Pilot Schools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Policy Changes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Community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Lead Awareness Strategies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Call for Action (Example: Work with Public Housing to engage Attendance Angels)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CONTINOUS IMPROVEMENT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Data Reviewing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Strategizing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Sustainability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6" name="Title 1">
            <a:extLst>
              <a:ext uri="{FF2B5EF4-FFF2-40B4-BE49-F238E27FC236}">
                <a16:creationId xmlns="" xmlns:a16="http://schemas.microsoft.com/office/drawing/2014/main" id="{255F6E63-D4EB-BE49-85C0-8592F266FCD0}"/>
              </a:ext>
            </a:extLst>
          </p:cNvPr>
          <p:cNvSpPr txBox="1">
            <a:spLocks/>
          </p:cNvSpPr>
          <p:nvPr/>
        </p:nvSpPr>
        <p:spPr>
          <a:xfrm>
            <a:off x="759898" y="4259564"/>
            <a:ext cx="10703338" cy="990600"/>
          </a:xfrm>
          <a:prstGeom prst="rect">
            <a:avLst/>
          </a:prstGeom>
        </p:spPr>
        <p:txBody>
          <a:bodyPr anchor="b">
            <a:noAutofit/>
          </a:bodyPr>
          <a:lstStyle>
            <a:lvl1pPr algn="l" defTabSz="914400" rtl="0" eaLnBrk="1" latinLnBrk="0" hangingPunct="1">
              <a:lnSpc>
                <a:spcPct val="90000"/>
              </a:lnSpc>
              <a:spcBef>
                <a:spcPct val="0"/>
              </a:spcBef>
              <a:buNone/>
              <a:defRPr sz="4800" b="1" i="0" kern="1200" cap="none" spc="-150" baseline="0">
                <a:solidFill>
                  <a:srgbClr val="005190"/>
                </a:solidFill>
                <a:latin typeface="Georgia" panose="02040502050405020303" pitchFamily="18"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150" normalizeH="0" baseline="0" noProof="0" dirty="0">
              <a:ln>
                <a:noFill/>
              </a:ln>
              <a:solidFill>
                <a:srgbClr val="005190"/>
              </a:solidFill>
              <a:effectLst/>
              <a:uLnTx/>
              <a:uFillTx/>
              <a:latin typeface="Georgia" panose="02040502050405020303" pitchFamily="18" charset="0"/>
              <a:ea typeface="+mj-ea"/>
              <a:cs typeface="Arial" panose="020B0604020202020204" pitchFamily="34" charset="0"/>
              <a:sym typeface="Arial"/>
            </a:endParaRPr>
          </a:p>
        </p:txBody>
      </p:sp>
    </p:spTree>
    <p:extLst>
      <p:ext uri="{BB962C8B-B14F-4D97-AF65-F5344CB8AC3E}">
        <p14:creationId xmlns:p14="http://schemas.microsoft.com/office/powerpoint/2010/main" val="222579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1920858" y="1371428"/>
            <a:ext cx="9636497" cy="5272412"/>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noAutofit/>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9pPr>
          </a:lstStyle>
          <a:p>
            <a:pPr marL="0" indent="0">
              <a:lnSpc>
                <a:spcPts val="2300"/>
              </a:lnSpc>
              <a:spcBef>
                <a:spcPts val="0"/>
              </a:spcBef>
              <a:buFont typeface="Arial"/>
              <a:buNone/>
              <a:defRPr/>
            </a:pPr>
            <a:r>
              <a:rPr lang="en-US" sz="1800" dirty="0">
                <a:solidFill>
                  <a:srgbClr val="44439B"/>
                </a:solidFill>
                <a:latin typeface="Arial"/>
              </a:rPr>
              <a:t>A Virtual Gratitude Reception: CGLR Salutes Our Partners</a:t>
            </a:r>
          </a:p>
          <a:p>
            <a:pPr marL="0" indent="0">
              <a:lnSpc>
                <a:spcPts val="2300"/>
              </a:lnSpc>
              <a:spcBef>
                <a:spcPts val="0"/>
              </a:spcBef>
              <a:buFont typeface="Arial"/>
              <a:buNone/>
              <a:defRPr/>
            </a:pPr>
            <a:r>
              <a:rPr lang="en-US" sz="1800" dirty="0">
                <a:latin typeface="Arial"/>
              </a:rPr>
              <a:t>Monday, July 26, 2021, 3–4:30 p.m. ET </a:t>
            </a:r>
          </a:p>
          <a:p>
            <a:pPr marL="0" indent="0">
              <a:lnSpc>
                <a:spcPts val="2300"/>
              </a:lnSpc>
              <a:spcBef>
                <a:spcPts val="0"/>
              </a:spcBef>
              <a:buFont typeface="Arial"/>
              <a:buNone/>
              <a:defRPr/>
            </a:pPr>
            <a:endParaRPr lang="en-US" sz="1800" dirty="0">
              <a:latin typeface="Arial"/>
            </a:endParaRPr>
          </a:p>
          <a:p>
            <a:pPr marL="0" indent="0">
              <a:lnSpc>
                <a:spcPts val="2300"/>
              </a:lnSpc>
              <a:spcBef>
                <a:spcPts val="0"/>
              </a:spcBef>
              <a:buFont typeface="Arial"/>
              <a:buNone/>
              <a:defRPr/>
            </a:pPr>
            <a:r>
              <a:rPr lang="en-US" sz="1800" dirty="0">
                <a:solidFill>
                  <a:srgbClr val="44439B"/>
                </a:solidFill>
                <a:latin typeface="Arial"/>
              </a:rPr>
              <a:t>Meeting the Moment: Accelerating Equitable Recovery and Transformative Change</a:t>
            </a:r>
          </a:p>
          <a:p>
            <a:pPr marL="0" indent="0">
              <a:lnSpc>
                <a:spcPts val="2300"/>
              </a:lnSpc>
              <a:spcBef>
                <a:spcPts val="0"/>
              </a:spcBef>
              <a:buFont typeface="Arial"/>
              <a:buNone/>
              <a:defRPr/>
            </a:pPr>
            <a:r>
              <a:rPr lang="en-US" sz="1800" dirty="0">
                <a:latin typeface="Arial"/>
              </a:rPr>
              <a:t>Tuesday, July 27, 3–4 p.m. ET</a:t>
            </a:r>
          </a:p>
          <a:p>
            <a:pPr marL="0" indent="0">
              <a:lnSpc>
                <a:spcPts val="2300"/>
              </a:lnSpc>
              <a:spcBef>
                <a:spcPts val="0"/>
              </a:spcBef>
              <a:buFont typeface="Arial"/>
              <a:buNone/>
              <a:defRPr/>
            </a:pPr>
            <a:r>
              <a:rPr lang="en-US" sz="1800" dirty="0">
                <a:latin typeface="Arial"/>
              </a:rPr>
              <a:t>Co-sponsored by Education Week and hosted on the On24 platform </a:t>
            </a:r>
          </a:p>
          <a:p>
            <a:pPr marL="0" indent="0">
              <a:lnSpc>
                <a:spcPts val="2300"/>
              </a:lnSpc>
              <a:spcBef>
                <a:spcPts val="0"/>
              </a:spcBef>
              <a:buFont typeface="Arial"/>
              <a:buNone/>
              <a:defRPr/>
            </a:pPr>
            <a:endParaRPr lang="en-US" sz="1800" dirty="0">
              <a:latin typeface="Arial"/>
            </a:endParaRPr>
          </a:p>
          <a:p>
            <a:pPr marL="0" indent="0">
              <a:lnSpc>
                <a:spcPts val="2300"/>
              </a:lnSpc>
              <a:spcBef>
                <a:spcPts val="0"/>
              </a:spcBef>
              <a:buFont typeface="Arial"/>
              <a:buNone/>
              <a:defRPr/>
            </a:pPr>
            <a:r>
              <a:rPr lang="en-US" sz="1800" dirty="0">
                <a:solidFill>
                  <a:srgbClr val="44439B"/>
                </a:solidFill>
                <a:latin typeface="Arial"/>
              </a:rPr>
              <a:t>Bringing Digital Equity Home: The Suncoast Digital Access for All Initiative</a:t>
            </a:r>
          </a:p>
          <a:p>
            <a:pPr marL="0" indent="0">
              <a:lnSpc>
                <a:spcPts val="2300"/>
              </a:lnSpc>
              <a:spcBef>
                <a:spcPts val="0"/>
              </a:spcBef>
              <a:buFont typeface="Arial"/>
              <a:buNone/>
              <a:defRPr/>
            </a:pPr>
            <a:r>
              <a:rPr lang="en-US" sz="1800" dirty="0">
                <a:latin typeface="Arial"/>
              </a:rPr>
              <a:t>Wednesday, July 28, 3–4:30 p.m. ET – A Crucible of Practice Salon</a:t>
            </a:r>
          </a:p>
          <a:p>
            <a:pPr marL="0" indent="0">
              <a:lnSpc>
                <a:spcPts val="2300"/>
              </a:lnSpc>
              <a:spcBef>
                <a:spcPts val="0"/>
              </a:spcBef>
              <a:buFont typeface="Arial"/>
              <a:buNone/>
              <a:defRPr/>
            </a:pPr>
            <a:endParaRPr lang="en-US" sz="1800" dirty="0">
              <a:latin typeface="Arial"/>
            </a:endParaRPr>
          </a:p>
          <a:p>
            <a:pPr marL="0" indent="0">
              <a:lnSpc>
                <a:spcPts val="2300"/>
              </a:lnSpc>
              <a:spcBef>
                <a:spcPts val="0"/>
              </a:spcBef>
              <a:buFont typeface="Arial"/>
              <a:buNone/>
              <a:defRPr/>
            </a:pPr>
            <a:r>
              <a:rPr lang="en-US" sz="1800" dirty="0">
                <a:solidFill>
                  <a:srgbClr val="44439B"/>
                </a:solidFill>
                <a:latin typeface="Arial"/>
              </a:rPr>
              <a:t>The CARE Fund: A Philanthropic Initiative to Meet the Moment</a:t>
            </a:r>
            <a:br>
              <a:rPr lang="en-US" sz="1800" dirty="0">
                <a:solidFill>
                  <a:srgbClr val="44439B"/>
                </a:solidFill>
                <a:latin typeface="Arial"/>
              </a:rPr>
            </a:br>
            <a:r>
              <a:rPr lang="en-US" sz="1800" dirty="0">
                <a:latin typeface="Arial"/>
              </a:rPr>
              <a:t>Co-Sponsored by United Philanthropy Forum </a:t>
            </a:r>
          </a:p>
          <a:p>
            <a:pPr marL="0" indent="0">
              <a:lnSpc>
                <a:spcPts val="2300"/>
              </a:lnSpc>
              <a:spcBef>
                <a:spcPts val="0"/>
              </a:spcBef>
              <a:buFont typeface="Arial"/>
              <a:buNone/>
              <a:defRPr/>
            </a:pPr>
            <a:r>
              <a:rPr lang="en-US" sz="1800" dirty="0">
                <a:solidFill>
                  <a:prstClr val="black"/>
                </a:solidFill>
                <a:latin typeface="Arial" panose="020B0604020202020204" pitchFamily="34" charset="0"/>
                <a:cs typeface="Arial" panose="020B0604020202020204" pitchFamily="34" charset="0"/>
              </a:rPr>
              <a:t>Thursday, July 29, 3–4:30 p.m. ET – A Funder-to-Funder Conversation</a:t>
            </a:r>
          </a:p>
          <a:p>
            <a:pPr marL="0" indent="0">
              <a:lnSpc>
                <a:spcPts val="2300"/>
              </a:lnSpc>
              <a:spcBef>
                <a:spcPts val="0"/>
              </a:spcBef>
              <a:buFont typeface="Arial"/>
              <a:buNone/>
              <a:defRPr/>
            </a:pPr>
            <a:endParaRPr lang="en-US" sz="1800" dirty="0">
              <a:solidFill>
                <a:prstClr val="black"/>
              </a:solidFill>
              <a:latin typeface="Arial"/>
              <a:cs typeface="Arial"/>
            </a:endParaRPr>
          </a:p>
          <a:p>
            <a:pPr marL="0" indent="0">
              <a:lnSpc>
                <a:spcPts val="2300"/>
              </a:lnSpc>
              <a:spcBef>
                <a:spcPts val="0"/>
              </a:spcBef>
              <a:buFont typeface="Arial"/>
              <a:buNone/>
              <a:defRPr/>
            </a:pPr>
            <a:r>
              <a:rPr lang="en-US" sz="1800" dirty="0">
                <a:solidFill>
                  <a:srgbClr val="44439B"/>
                </a:solidFill>
                <a:latin typeface="Arial"/>
              </a:rPr>
              <a:t>Assume Collaboration: A Consultative Conversation on Aggregating for Impact </a:t>
            </a:r>
          </a:p>
          <a:p>
            <a:pPr marL="0" indent="0">
              <a:lnSpc>
                <a:spcPts val="2300"/>
              </a:lnSpc>
              <a:spcBef>
                <a:spcPts val="0"/>
              </a:spcBef>
              <a:buFont typeface="Arial"/>
              <a:buNone/>
              <a:defRPr/>
            </a:pPr>
            <a:r>
              <a:rPr lang="en-US" sz="1800" dirty="0">
                <a:latin typeface="Arial"/>
              </a:rPr>
              <a:t>Friday, July 30, 2:30–4 p.m. ET (invitation only)</a:t>
            </a:r>
          </a:p>
          <a:p>
            <a:pPr marL="0" indent="0">
              <a:lnSpc>
                <a:spcPts val="2300"/>
              </a:lnSpc>
              <a:spcBef>
                <a:spcPts val="0"/>
              </a:spcBef>
              <a:buFont typeface="Arial"/>
              <a:buNone/>
              <a:defRPr/>
            </a:pPr>
            <a:endParaRPr lang="en-US" sz="1600" dirty="0">
              <a:solidFill>
                <a:prstClr val="black"/>
              </a:solidFill>
              <a:latin typeface="Arial"/>
              <a:cs typeface="Arial"/>
            </a:endParaRPr>
          </a:p>
        </p:txBody>
      </p:sp>
      <p:sp>
        <p:nvSpPr>
          <p:cNvPr id="5" name="Google Shape;73;p3"/>
          <p:cNvSpPr txBox="1">
            <a:spLocks noGrp="1"/>
          </p:cNvSpPr>
          <p:nvPr>
            <p:ph type="title"/>
          </p:nvPr>
        </p:nvSpPr>
        <p:spPr>
          <a:xfrm>
            <a:off x="1828802" y="1"/>
            <a:ext cx="9890951" cy="1649160"/>
          </a:xfrm>
          <a:prstGeom prst="rect">
            <a:avLst/>
          </a:prstGeom>
          <a:noFill/>
          <a:ln>
            <a:noFill/>
          </a:ln>
        </p:spPr>
        <p:txBody>
          <a:bodyPr spcFirstLastPara="1" wrap="square" lIns="91400" tIns="45700" rIns="91400" bIns="45700" anchor="ctr" anchorCtr="0">
            <a:normAutofit/>
          </a:bodyPr>
          <a:lstStyle/>
          <a:p>
            <a:pPr marL="0" lvl="0" indent="0" algn="l" rtl="0">
              <a:spcBef>
                <a:spcPts val="0"/>
              </a:spcBef>
              <a:spcAft>
                <a:spcPts val="0"/>
              </a:spcAft>
              <a:buClr>
                <a:schemeClr val="dk2"/>
              </a:buClr>
              <a:buSzPts val="3000"/>
              <a:buFont typeface="Arial"/>
              <a:buNone/>
            </a:pPr>
            <a:r>
              <a:rPr lang="en-US" sz="3000" dirty="0"/>
              <a:t>Plenary Sessions</a:t>
            </a:r>
            <a:endParaRPr sz="3000" dirty="0"/>
          </a:p>
        </p:txBody>
      </p:sp>
      <p:pic>
        <p:nvPicPr>
          <p:cNvPr id="8" name="Picture 7">
            <a:extLst>
              <a:ext uri="{FF2B5EF4-FFF2-40B4-BE49-F238E27FC236}">
                <a16:creationId xmlns:a16="http://schemas.microsoft.com/office/drawing/2014/main" xmlns="" id="{D8E8A570-A198-B447-A584-D1482293C9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5443"/>
          <a:stretch/>
        </p:blipFill>
        <p:spPr>
          <a:xfrm>
            <a:off x="9612414" y="214661"/>
            <a:ext cx="1944962" cy="1205107"/>
          </a:xfrm>
          <a:prstGeom prst="rect">
            <a:avLst/>
          </a:prstGeom>
        </p:spPr>
      </p:pic>
      <p:sp>
        <p:nvSpPr>
          <p:cNvPr id="7" name="Google Shape;75;p3"/>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fld id="{00000000-1234-1234-1234-123412341234}" type="slidenum">
              <a:rPr lang="en-US">
                <a:solidFill>
                  <a:srgbClr val="888888"/>
                </a:solidFill>
              </a:rPr>
              <a:pPr/>
              <a:t>3</a:t>
            </a:fld>
            <a:endParaRPr>
              <a:solidFill>
                <a:srgbClr val="888888"/>
              </a:solidFill>
            </a:endParaRPr>
          </a:p>
        </p:txBody>
      </p:sp>
      <p:sp>
        <p:nvSpPr>
          <p:cNvPr id="9" name="Google Shape;76;p3"/>
          <p:cNvSpPr txBox="1">
            <a:spLocks noGrp="1"/>
          </p:cNvSpPr>
          <p:nvPr>
            <p:ph type="ftr" idx="4294967295"/>
          </p:nvPr>
        </p:nvSpPr>
        <p:spPr>
          <a:xfrm>
            <a:off x="2005494" y="6348111"/>
            <a:ext cx="9148032" cy="365125"/>
          </a:xfrm>
          <a:prstGeom prst="rect">
            <a:avLst/>
          </a:prstGeom>
          <a:noFill/>
          <a:ln>
            <a:noFill/>
          </a:ln>
        </p:spPr>
        <p:txBody>
          <a:bodyPr spcFirstLastPara="1" wrap="square" lIns="91400" tIns="45700" rIns="91400" bIns="45700" anchor="ctr" anchorCtr="0">
            <a:noAutofit/>
          </a:bodyPr>
          <a:lstStyle/>
          <a:p>
            <a:r>
              <a:rPr lang="en-US" dirty="0">
                <a:solidFill>
                  <a:srgbClr val="969696"/>
                </a:solidFill>
              </a:rPr>
              <a:t>GLRWeek2021.gradelevelreading.net  /  #</a:t>
            </a:r>
            <a:r>
              <a:rPr lang="en-US" dirty="0" err="1">
                <a:solidFill>
                  <a:srgbClr val="969696"/>
                </a:solidFill>
              </a:rPr>
              <a:t>GLRKeepers</a:t>
            </a:r>
            <a:r>
              <a:rPr lang="en-US" dirty="0">
                <a:solidFill>
                  <a:srgbClr val="969696"/>
                </a:solidFill>
              </a:rPr>
              <a:t> </a:t>
            </a:r>
            <a:endParaRPr dirty="0">
              <a:solidFill>
                <a:srgbClr val="969696"/>
              </a:solidFill>
            </a:endParaRPr>
          </a:p>
        </p:txBody>
      </p:sp>
    </p:spTree>
    <p:extLst>
      <p:ext uri="{BB962C8B-B14F-4D97-AF65-F5344CB8AC3E}">
        <p14:creationId xmlns:p14="http://schemas.microsoft.com/office/powerpoint/2010/main" val="4133212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5019" y="815885"/>
            <a:ext cx="10703338" cy="990600"/>
          </a:xfrm>
        </p:spPr>
        <p:txBody>
          <a:bodyPr/>
          <a:lstStyle/>
          <a:p>
            <a:r>
              <a:rPr lang="en-US" dirty="0"/>
              <a:t>Bright Spots:</a:t>
            </a:r>
            <a:br>
              <a:rPr lang="en-US" dirty="0"/>
            </a:br>
            <a:endParaRPr lang="en-US" dirty="0"/>
          </a:p>
        </p:txBody>
      </p:sp>
      <p:sp>
        <p:nvSpPr>
          <p:cNvPr id="3" name="Subtitle 2"/>
          <p:cNvSpPr>
            <a:spLocks noGrp="1"/>
          </p:cNvSpPr>
          <p:nvPr>
            <p:ph type="subTitle" idx="1"/>
          </p:nvPr>
        </p:nvSpPr>
        <p:spPr>
          <a:xfrm>
            <a:off x="1204080" y="1391857"/>
            <a:ext cx="10478725" cy="4804547"/>
          </a:xfrm>
        </p:spPr>
        <p:txBody>
          <a:bodyPr/>
          <a:lstStyle/>
          <a:p>
            <a:pPr marL="342900" indent="-342900">
              <a:buFont typeface="Arial" panose="020B0604020202020204" pitchFamily="34" charset="0"/>
              <a:buChar char="•"/>
            </a:pPr>
            <a:r>
              <a:rPr lang="en-US" dirty="0"/>
              <a:t>We saw our pilot school a reduction in chronic absenteeism rates by </a:t>
            </a:r>
            <a:r>
              <a:rPr lang="en-US" b="1" i="1" u="sng" dirty="0"/>
              <a:t>50% </a:t>
            </a:r>
            <a:r>
              <a:rPr lang="en-US" i="1" dirty="0"/>
              <a:t>over two years. </a:t>
            </a:r>
          </a:p>
          <a:p>
            <a:pPr marL="342900" indent="-342900">
              <a:buFont typeface="Arial" panose="020B0604020202020204" pitchFamily="34" charset="0"/>
              <a:buChar char="•"/>
            </a:pPr>
            <a:r>
              <a:rPr lang="en-US" dirty="0"/>
              <a:t>We saw district wide a move from </a:t>
            </a:r>
            <a:r>
              <a:rPr lang="en-US" b="1" dirty="0"/>
              <a:t>18%</a:t>
            </a:r>
            <a:r>
              <a:rPr lang="en-US" dirty="0"/>
              <a:t> to down to 11% (our goal was to be under </a:t>
            </a:r>
            <a:r>
              <a:rPr lang="en-US" b="1" dirty="0"/>
              <a:t>10%</a:t>
            </a:r>
            <a:r>
              <a:rPr lang="en-US" dirty="0"/>
              <a:t>) of students being chronically absent</a:t>
            </a:r>
          </a:p>
          <a:p>
            <a:pPr marL="342900" indent="-342900">
              <a:buFont typeface="Arial" panose="020B0604020202020204" pitchFamily="34" charset="0"/>
              <a:buChar char="•"/>
            </a:pPr>
            <a:r>
              <a:rPr lang="en-US" dirty="0"/>
              <a:t>We saw growth in our reading scores, parent participation and the strengthen of a community.  </a:t>
            </a:r>
          </a:p>
          <a:p>
            <a:pPr marL="342900" indent="-342900">
              <a:buFont typeface="Arial" panose="020B0604020202020204" pitchFamily="34" charset="0"/>
              <a:buChar char="•"/>
            </a:pPr>
            <a:r>
              <a:rPr lang="en-US" dirty="0"/>
              <a:t>During COVID this one district share families were remaining in contact with them,  whereas others around were struggling. </a:t>
            </a:r>
          </a:p>
        </p:txBody>
      </p:sp>
    </p:spTree>
    <p:extLst>
      <p:ext uri="{BB962C8B-B14F-4D97-AF65-F5344CB8AC3E}">
        <p14:creationId xmlns:p14="http://schemas.microsoft.com/office/powerpoint/2010/main" val="4143286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42B408-D87F-3E4F-B575-C88F176973D2}"/>
              </a:ext>
            </a:extLst>
          </p:cNvPr>
          <p:cNvSpPr>
            <a:spLocks noGrp="1"/>
          </p:cNvSpPr>
          <p:nvPr>
            <p:ph type="title"/>
          </p:nvPr>
        </p:nvSpPr>
        <p:spPr/>
        <p:txBody>
          <a:bodyPr/>
          <a:lstStyle/>
          <a:p>
            <a:r>
              <a:rPr lang="en-US" dirty="0"/>
              <a:t>What’s Next</a:t>
            </a:r>
          </a:p>
        </p:txBody>
      </p:sp>
      <p:sp>
        <p:nvSpPr>
          <p:cNvPr id="3" name="Content Placeholder 2">
            <a:extLst>
              <a:ext uri="{FF2B5EF4-FFF2-40B4-BE49-F238E27FC236}">
                <a16:creationId xmlns="" xmlns:a16="http://schemas.microsoft.com/office/drawing/2014/main" id="{E01E2D27-B1B4-004B-801A-5C0DE3DE1884}"/>
              </a:ext>
            </a:extLst>
          </p:cNvPr>
          <p:cNvSpPr>
            <a:spLocks noGrp="1"/>
          </p:cNvSpPr>
          <p:nvPr>
            <p:ph sz="quarter" idx="10"/>
          </p:nvPr>
        </p:nvSpPr>
        <p:spPr>
          <a:xfrm>
            <a:off x="382385" y="1587731"/>
            <a:ext cx="12045142" cy="5503026"/>
          </a:xfrm>
        </p:spPr>
        <p:txBody>
          <a:bodyPr>
            <a:normAutofit lnSpcReduction="10000"/>
          </a:bodyPr>
          <a:lstStyle/>
          <a:p>
            <a:pPr marL="457200" indent="-457200">
              <a:lnSpc>
                <a:spcPct val="150000"/>
              </a:lnSpc>
              <a:buFont typeface="Arial" panose="020B0604020202020204" pitchFamily="34" charset="0"/>
              <a:buChar char="•"/>
            </a:pPr>
            <a:r>
              <a:rPr lang="en-US" b="1" dirty="0"/>
              <a:t>Review our data.</a:t>
            </a:r>
          </a:p>
          <a:p>
            <a:pPr marL="457200" indent="-457200">
              <a:lnSpc>
                <a:spcPct val="150000"/>
              </a:lnSpc>
              <a:buFont typeface="Arial" panose="020B0604020202020204" pitchFamily="34" charset="0"/>
              <a:buChar char="•"/>
            </a:pPr>
            <a:r>
              <a:rPr lang="en-US" b="1" dirty="0"/>
              <a:t>Adjust to the ever-changing landscape for our families.</a:t>
            </a:r>
          </a:p>
          <a:p>
            <a:pPr marL="836613" lvl="1" indent="-457200">
              <a:lnSpc>
                <a:spcPct val="150000"/>
              </a:lnSpc>
              <a:buFont typeface="Arial" panose="020B0604020202020204" pitchFamily="34" charset="0"/>
              <a:buChar char="•"/>
            </a:pPr>
            <a:r>
              <a:rPr lang="en-US" dirty="0"/>
              <a:t>Provided them with more resources and solutions</a:t>
            </a:r>
          </a:p>
          <a:p>
            <a:pPr marL="836613" lvl="1" indent="-457200">
              <a:lnSpc>
                <a:spcPct val="150000"/>
              </a:lnSpc>
              <a:buFont typeface="Arial" panose="020B0604020202020204" pitchFamily="34" charset="0"/>
              <a:buChar char="•"/>
            </a:pPr>
            <a:r>
              <a:rPr lang="en-US" dirty="0"/>
              <a:t>Added Social Workers to our Schools </a:t>
            </a:r>
          </a:p>
          <a:p>
            <a:pPr marL="836613" lvl="1" indent="-457200">
              <a:lnSpc>
                <a:spcPct val="150000"/>
              </a:lnSpc>
              <a:buFont typeface="Arial" panose="020B0604020202020204" pitchFamily="34" charset="0"/>
              <a:buChar char="•"/>
            </a:pPr>
            <a:r>
              <a:rPr lang="en-US" dirty="0"/>
              <a:t>Increase SEL in our schools</a:t>
            </a:r>
          </a:p>
          <a:p>
            <a:pPr marL="457200" indent="-457200">
              <a:lnSpc>
                <a:spcPct val="150000"/>
              </a:lnSpc>
              <a:buFont typeface="Arial" panose="020B0604020202020204" pitchFamily="34" charset="0"/>
              <a:buChar char="•"/>
            </a:pPr>
            <a:r>
              <a:rPr lang="en-US" b="1" dirty="0"/>
              <a:t>We work together to develop our plan</a:t>
            </a:r>
          </a:p>
          <a:p>
            <a:pPr marL="836613" lvl="1" indent="-457200">
              <a:lnSpc>
                <a:spcPct val="150000"/>
              </a:lnSpc>
              <a:buFont typeface="Arial" panose="020B0604020202020204" pitchFamily="34" charset="0"/>
              <a:buChar char="•"/>
            </a:pPr>
            <a:r>
              <a:rPr lang="en-US" dirty="0"/>
              <a:t>Use our strengths to go deeper</a:t>
            </a:r>
          </a:p>
          <a:p>
            <a:pPr marL="836613" lvl="1" indent="-457200">
              <a:lnSpc>
                <a:spcPct val="150000"/>
              </a:lnSpc>
              <a:buFont typeface="Arial" panose="020B0604020202020204" pitchFamily="34" charset="0"/>
              <a:buChar char="•"/>
            </a:pPr>
            <a:r>
              <a:rPr lang="en-US" dirty="0"/>
              <a:t>Learn from what did and didn’t work</a:t>
            </a:r>
          </a:p>
          <a:p>
            <a:pPr marL="836613" lvl="1" indent="-457200">
              <a:lnSpc>
                <a:spcPct val="150000"/>
              </a:lnSpc>
              <a:buFont typeface="Arial" panose="020B0604020202020204" pitchFamily="34" charset="0"/>
              <a:buChar char="•"/>
            </a:pPr>
            <a:r>
              <a:rPr lang="en-US" dirty="0"/>
              <a:t>Continue to bring awareness</a:t>
            </a:r>
          </a:p>
          <a:p>
            <a:pPr marL="836613" lvl="1" indent="-457200">
              <a:lnSpc>
                <a:spcPct val="150000"/>
              </a:lnSpc>
              <a:buFont typeface="Arial" panose="020B0604020202020204" pitchFamily="34" charset="0"/>
              <a:buChar char="•"/>
            </a:pPr>
            <a:r>
              <a:rPr lang="en-US" dirty="0"/>
              <a:t>Use our data to direct us. </a:t>
            </a:r>
          </a:p>
          <a:p>
            <a:pPr marL="836613" lvl="1" indent="-457200">
              <a:lnSpc>
                <a:spcPct val="150000"/>
              </a:lnSpc>
              <a:buFont typeface="Arial" panose="020B0604020202020204" pitchFamily="34" charset="0"/>
              <a:buChar char="•"/>
            </a:pPr>
            <a:endParaRPr lang="en-US" sz="700" dirty="0"/>
          </a:p>
          <a:p>
            <a:pPr marL="836613" lvl="1" indent="-457200">
              <a:lnSpc>
                <a:spcPct val="150000"/>
              </a:lnSpc>
              <a:buFont typeface="Arial" panose="020B0604020202020204" pitchFamily="34" charset="0"/>
              <a:buChar char="•"/>
            </a:pPr>
            <a:endParaRPr lang="en-US" sz="100" dirty="0"/>
          </a:p>
          <a:p>
            <a:pPr marL="836613" lvl="1" indent="-457200">
              <a:lnSpc>
                <a:spcPct val="150000"/>
              </a:lnSpc>
              <a:buFont typeface="Arial" panose="020B0604020202020204" pitchFamily="34" charset="0"/>
              <a:buChar char="•"/>
            </a:pPr>
            <a:endParaRPr lang="en-US" sz="700" dirty="0"/>
          </a:p>
          <a:p>
            <a:pPr marL="836613" lvl="1" indent="-457200">
              <a:lnSpc>
                <a:spcPct val="150000"/>
              </a:lnSpc>
              <a:buFont typeface="Arial" panose="020B0604020202020204" pitchFamily="34" charset="0"/>
              <a:buChar char="•"/>
            </a:pPr>
            <a:endParaRPr lang="en-US" dirty="0"/>
          </a:p>
          <a:p>
            <a:pPr marL="457200" indent="-457200">
              <a:lnSpc>
                <a:spcPct val="150000"/>
              </a:lnSpc>
              <a:buFont typeface="Arial" panose="020B0604020202020204" pitchFamily="34" charset="0"/>
              <a:buChar char="•"/>
            </a:pPr>
            <a:endParaRPr lang="en-US" dirty="0"/>
          </a:p>
        </p:txBody>
      </p:sp>
      <p:pic>
        <p:nvPicPr>
          <p:cNvPr id="4" name="Picture 3" descr="Graphical user interface, application, Word&#10;&#10;Description automatically generated">
            <a:extLst>
              <a:ext uri="{FF2B5EF4-FFF2-40B4-BE49-F238E27FC236}">
                <a16:creationId xmlns="" xmlns:a16="http://schemas.microsoft.com/office/drawing/2014/main" id="{CA8DD711-B315-5D48-83C5-5584951EDE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1641" y="6257230"/>
            <a:ext cx="1799396" cy="386030"/>
          </a:xfrm>
          <a:prstGeom prst="rect">
            <a:avLst/>
          </a:prstGeom>
        </p:spPr>
      </p:pic>
    </p:spTree>
    <p:extLst>
      <p:ext uri="{BB962C8B-B14F-4D97-AF65-F5344CB8AC3E}">
        <p14:creationId xmlns:p14="http://schemas.microsoft.com/office/powerpoint/2010/main" val="2176123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9A192CE1-689E-B048-ADCF-FC25D896D17C}"/>
              </a:ext>
            </a:extLst>
          </p:cNvPr>
          <p:cNvSpPr>
            <a:spLocks noGrp="1"/>
          </p:cNvSpPr>
          <p:nvPr>
            <p:ph type="body" idx="1"/>
          </p:nvPr>
        </p:nvSpPr>
        <p:spPr/>
        <p:txBody>
          <a:bodyPr/>
          <a:lstStyle/>
          <a:p>
            <a:r>
              <a:rPr lang="en-US" dirty="0"/>
              <a:t>United Way of Greater Kansas City</a:t>
            </a:r>
          </a:p>
        </p:txBody>
      </p:sp>
      <p:sp>
        <p:nvSpPr>
          <p:cNvPr id="2" name="Title 1">
            <a:extLst>
              <a:ext uri="{FF2B5EF4-FFF2-40B4-BE49-F238E27FC236}">
                <a16:creationId xmlns="" xmlns:a16="http://schemas.microsoft.com/office/drawing/2014/main" id="{D1AB422B-63C5-6C41-A15D-90E9D0476B2C}"/>
              </a:ext>
            </a:extLst>
          </p:cNvPr>
          <p:cNvSpPr>
            <a:spLocks noGrp="1"/>
          </p:cNvSpPr>
          <p:nvPr>
            <p:ph type="title"/>
          </p:nvPr>
        </p:nvSpPr>
        <p:spPr/>
        <p:txBody>
          <a:bodyPr/>
          <a:lstStyle/>
          <a:p>
            <a:r>
              <a:rPr lang="en-US" sz="4400" dirty="0"/>
              <a:t>Student Attendance Initiative</a:t>
            </a:r>
          </a:p>
        </p:txBody>
      </p:sp>
    </p:spTree>
    <p:extLst>
      <p:ext uri="{BB962C8B-B14F-4D97-AF65-F5344CB8AC3E}">
        <p14:creationId xmlns:p14="http://schemas.microsoft.com/office/powerpoint/2010/main" val="3330962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0" descr="A group of people sitting at a table&#10;&#10;Description automatically generated">
            <a:extLst>
              <a:ext uri="{FF2B5EF4-FFF2-40B4-BE49-F238E27FC236}">
                <a16:creationId xmlns="" xmlns:a16="http://schemas.microsoft.com/office/drawing/2014/main" id="{E6A1D90B-E23B-426E-92E1-69B20578565A}"/>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b="-1"/>
          <a:stretch/>
        </p:blipFill>
        <p:spPr>
          <a:xfrm>
            <a:off x="482599" y="1825625"/>
            <a:ext cx="5484813" cy="4351338"/>
          </a:xfrm>
          <a:prstGeom prst="rect">
            <a:avLst/>
          </a:prstGeom>
          <a:noFill/>
        </p:spPr>
      </p:pic>
      <p:sp>
        <p:nvSpPr>
          <p:cNvPr id="3" name="Content Placeholder 2">
            <a:extLst>
              <a:ext uri="{FF2B5EF4-FFF2-40B4-BE49-F238E27FC236}">
                <a16:creationId xmlns="" xmlns:a16="http://schemas.microsoft.com/office/drawing/2014/main" id="{BE609B4F-74D9-4A78-A47A-99B48B5D458A}"/>
              </a:ext>
            </a:extLst>
          </p:cNvPr>
          <p:cNvSpPr>
            <a:spLocks noGrp="1"/>
          </p:cNvSpPr>
          <p:nvPr>
            <p:ph sz="half" idx="2"/>
          </p:nvPr>
        </p:nvSpPr>
        <p:spPr>
          <a:xfrm>
            <a:off x="6188085" y="1825625"/>
            <a:ext cx="5484813" cy="4351338"/>
          </a:xfrm>
        </p:spPr>
        <p:txBody>
          <a:bodyPr>
            <a:normAutofit fontScale="92500"/>
          </a:bodyPr>
          <a:lstStyle/>
          <a:p>
            <a:pPr marL="0" indent="0">
              <a:buNone/>
            </a:pPr>
            <a:r>
              <a:rPr kumimoji="0" lang="en-US" sz="2800" b="0" i="1" u="none" strike="noStrike" kern="1200" cap="none" spc="0" normalizeH="0" baseline="0" noProof="0" dirty="0">
                <a:ln>
                  <a:noFill/>
                </a:ln>
                <a:solidFill>
                  <a:srgbClr val="515151"/>
                </a:solidFill>
                <a:effectLst/>
                <a:uLnTx/>
                <a:uFillTx/>
                <a:latin typeface="Arial" charset="0"/>
                <a:cs typeface="Arial" charset="0"/>
              </a:rPr>
              <a:t>Poor attendance is correlated with a host of negative outcomes across the K-12 trajectory and beyond.</a:t>
            </a:r>
            <a:endParaRPr kumimoji="0" lang="en-US" sz="4000" b="0" i="1" u="none" strike="noStrike" kern="1200" cap="none" spc="0" normalizeH="0" baseline="0" noProof="0" dirty="0">
              <a:ln>
                <a:noFill/>
              </a:ln>
              <a:solidFill>
                <a:srgbClr val="515151"/>
              </a:solidFill>
              <a:effectLst/>
              <a:uLnTx/>
              <a:uFillTx/>
              <a:latin typeface="Arial" charset="0"/>
              <a:cs typeface="Arial" charset="0"/>
            </a:endParaRPr>
          </a:p>
          <a:p>
            <a:pPr marL="0" lvl="0" indent="0">
              <a:buNone/>
            </a:pPr>
            <a:endParaRPr lang="en-US" sz="2600" i="1" dirty="0"/>
          </a:p>
          <a:p>
            <a:pPr lvl="0"/>
            <a:r>
              <a:rPr lang="en-US" sz="2600" dirty="0"/>
              <a:t>In 2018, United Way of Greater Kansas City set a goal of reducing chronically absent students in the Kansas City metro by one-third by 2028. </a:t>
            </a:r>
          </a:p>
          <a:p>
            <a:pPr lvl="0"/>
            <a:r>
              <a:rPr lang="en-US" sz="2600" dirty="0"/>
              <a:t>300,000 students in 500 public schools</a:t>
            </a:r>
          </a:p>
        </p:txBody>
      </p:sp>
      <p:sp>
        <p:nvSpPr>
          <p:cNvPr id="4" name="Slide Number Placeholder 3">
            <a:extLst>
              <a:ext uri="{FF2B5EF4-FFF2-40B4-BE49-F238E27FC236}">
                <a16:creationId xmlns="" xmlns:a16="http://schemas.microsoft.com/office/drawing/2014/main" id="{FB238E57-E002-40F0-8B12-9CF3CCA6835E}"/>
              </a:ext>
            </a:extLst>
          </p:cNvPr>
          <p:cNvSpPr>
            <a:spLocks noGrp="1"/>
          </p:cNvSpPr>
          <p:nvPr>
            <p:ph type="sldNum" sz="quarter" idx="4"/>
          </p:nvPr>
        </p:nvSpPr>
        <p:spPr>
          <a:xfrm>
            <a:off x="465666" y="6356350"/>
            <a:ext cx="27432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BB69291-A384-1346-A27A-D0A1C91B6C3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600"/>
                </a:spcAft>
                <a:buClrTx/>
                <a:buSzTx/>
                <a:buFontTx/>
                <a:buNone/>
                <a:tabLst/>
                <a:defRPr/>
              </a:pPr>
              <a:t>33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Arial"/>
              <a:sym typeface="Arial"/>
            </a:endParaRPr>
          </a:p>
        </p:txBody>
      </p:sp>
      <p:sp>
        <p:nvSpPr>
          <p:cNvPr id="5" name="Title 4">
            <a:extLst>
              <a:ext uri="{FF2B5EF4-FFF2-40B4-BE49-F238E27FC236}">
                <a16:creationId xmlns="" xmlns:a16="http://schemas.microsoft.com/office/drawing/2014/main" id="{A77D0B25-404B-4334-AAB3-C0C4510C3D4A}"/>
              </a:ext>
            </a:extLst>
          </p:cNvPr>
          <p:cNvSpPr>
            <a:spLocks noGrp="1"/>
          </p:cNvSpPr>
          <p:nvPr>
            <p:ph type="title"/>
          </p:nvPr>
        </p:nvSpPr>
        <p:spPr>
          <a:xfrm>
            <a:off x="482600" y="493135"/>
            <a:ext cx="11188700" cy="1151075"/>
          </a:xfrm>
        </p:spPr>
        <p:txBody>
          <a:bodyPr anchor="b">
            <a:normAutofit/>
          </a:bodyPr>
          <a:lstStyle/>
          <a:p>
            <a:r>
              <a:rPr lang="en-US" dirty="0"/>
              <a:t>Why Student Attendance?</a:t>
            </a:r>
          </a:p>
        </p:txBody>
      </p:sp>
    </p:spTree>
    <p:extLst>
      <p:ext uri="{BB962C8B-B14F-4D97-AF65-F5344CB8AC3E}">
        <p14:creationId xmlns:p14="http://schemas.microsoft.com/office/powerpoint/2010/main" val="2598865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30334C16-B90F-436D-8CFA-A8ED230014E3}"/>
              </a:ext>
            </a:extLst>
          </p:cNvPr>
          <p:cNvSpPr>
            <a:spLocks noGrp="1"/>
          </p:cNvSpPr>
          <p:nvPr>
            <p:ph type="title"/>
          </p:nvPr>
        </p:nvSpPr>
        <p:spPr/>
        <p:txBody>
          <a:bodyPr/>
          <a:lstStyle/>
          <a:p>
            <a:r>
              <a:rPr lang="en-US" dirty="0"/>
              <a:t>Raise Community Awareness</a:t>
            </a:r>
          </a:p>
        </p:txBody>
      </p:sp>
      <p:sp>
        <p:nvSpPr>
          <p:cNvPr id="4" name="Slide Number Placeholder 3">
            <a:extLst>
              <a:ext uri="{FF2B5EF4-FFF2-40B4-BE49-F238E27FC236}">
                <a16:creationId xmlns="" xmlns:a16="http://schemas.microsoft.com/office/drawing/2014/main" id="{DF71FBDE-3DF6-442D-A4FF-4CD2142C3DA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69291-A384-1346-A27A-D0A1C91B6C3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Arial"/>
              <a:sym typeface="Arial"/>
            </a:endParaRPr>
          </a:p>
        </p:txBody>
      </p:sp>
      <p:pic>
        <p:nvPicPr>
          <p:cNvPr id="5" name="Content Placeholder 4">
            <a:extLst>
              <a:ext uri="{FF2B5EF4-FFF2-40B4-BE49-F238E27FC236}">
                <a16:creationId xmlns="" xmlns:a16="http://schemas.microsoft.com/office/drawing/2014/main" id="{7CA2EE09-1724-4A1B-ABB6-EDF0B05BABB8}"/>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5533" r="2965" b="4742"/>
          <a:stretch/>
        </p:blipFill>
        <p:spPr>
          <a:xfrm>
            <a:off x="553216" y="1644210"/>
            <a:ext cx="10234760" cy="4730057"/>
          </a:xfrm>
          <a:prstGeom prst="rect">
            <a:avLst/>
          </a:prstGeom>
        </p:spPr>
      </p:pic>
    </p:spTree>
    <p:extLst>
      <p:ext uri="{BB962C8B-B14F-4D97-AF65-F5344CB8AC3E}">
        <p14:creationId xmlns:p14="http://schemas.microsoft.com/office/powerpoint/2010/main" val="3943150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8B894BDF-5E2B-4C56-BE3C-0DE7BC17715F}"/>
              </a:ext>
            </a:extLst>
          </p:cNvPr>
          <p:cNvSpPr>
            <a:spLocks noGrp="1"/>
          </p:cNvSpPr>
          <p:nvPr>
            <p:ph type="title"/>
          </p:nvPr>
        </p:nvSpPr>
        <p:spPr/>
        <p:txBody>
          <a:bodyPr/>
          <a:lstStyle/>
          <a:p>
            <a:r>
              <a:rPr lang="en-US" dirty="0"/>
              <a:t>Establish Peer Learning Networks</a:t>
            </a:r>
          </a:p>
        </p:txBody>
      </p:sp>
      <p:sp>
        <p:nvSpPr>
          <p:cNvPr id="4" name="Slide Number Placeholder 3">
            <a:extLst>
              <a:ext uri="{FF2B5EF4-FFF2-40B4-BE49-F238E27FC236}">
                <a16:creationId xmlns="" xmlns:a16="http://schemas.microsoft.com/office/drawing/2014/main" id="{AD767EB6-7E46-444F-876A-950AE611043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69291-A384-1346-A27A-D0A1C91B6C3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Arial"/>
              <a:sym typeface="Arial"/>
            </a:endParaRPr>
          </a:p>
        </p:txBody>
      </p:sp>
      <p:pic>
        <p:nvPicPr>
          <p:cNvPr id="5" name="Content Placeholder 4">
            <a:extLst>
              <a:ext uri="{FF2B5EF4-FFF2-40B4-BE49-F238E27FC236}">
                <a16:creationId xmlns="" xmlns:a16="http://schemas.microsoft.com/office/drawing/2014/main" id="{71F49406-C1AD-47CE-BD6D-50DDB002E9F5}"/>
              </a:ext>
            </a:extLst>
          </p:cNvPr>
          <p:cNvPicPr>
            <a:picLocks noGrp="1" noChangeAspect="1"/>
          </p:cNvPicPr>
          <p:nvPr>
            <p:ph idx="1"/>
          </p:nvPr>
        </p:nvPicPr>
        <p:blipFill>
          <a:blip r:embed="rId3"/>
          <a:stretch>
            <a:fillRect/>
          </a:stretch>
        </p:blipFill>
        <p:spPr>
          <a:xfrm>
            <a:off x="797669" y="1717538"/>
            <a:ext cx="2743200" cy="2443523"/>
          </a:xfrm>
          <a:prstGeom prst="rect">
            <a:avLst/>
          </a:prstGeom>
        </p:spPr>
      </p:pic>
      <p:pic>
        <p:nvPicPr>
          <p:cNvPr id="6" name="Picture 5">
            <a:extLst>
              <a:ext uri="{FF2B5EF4-FFF2-40B4-BE49-F238E27FC236}">
                <a16:creationId xmlns="" xmlns:a16="http://schemas.microsoft.com/office/drawing/2014/main" id="{EDC20146-6F09-46E0-9D04-CC28C2A4A0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6547" y="2011368"/>
            <a:ext cx="2190446" cy="1823911"/>
          </a:xfrm>
          <a:prstGeom prst="rect">
            <a:avLst/>
          </a:prstGeom>
        </p:spPr>
      </p:pic>
      <p:pic>
        <p:nvPicPr>
          <p:cNvPr id="1026" name="Picture 2" descr="Home - Kansas City, Kansas Public Schools">
            <a:extLst>
              <a:ext uri="{FF2B5EF4-FFF2-40B4-BE49-F238E27FC236}">
                <a16:creationId xmlns="" xmlns:a16="http://schemas.microsoft.com/office/drawing/2014/main" id="{F12686CC-EBC8-48F4-A70B-52CA459A45E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30594" y="2417649"/>
            <a:ext cx="3485397" cy="10113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057D8ABA-574F-4C10-8DCF-CB4B63DDF035}"/>
              </a:ext>
            </a:extLst>
          </p:cNvPr>
          <p:cNvSpPr txBox="1"/>
          <p:nvPr/>
        </p:nvSpPr>
        <p:spPr>
          <a:xfrm>
            <a:off x="1632986" y="4061855"/>
            <a:ext cx="1575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Year 3</a:t>
            </a:r>
          </a:p>
        </p:txBody>
      </p:sp>
      <p:sp>
        <p:nvSpPr>
          <p:cNvPr id="10" name="TextBox 9">
            <a:extLst>
              <a:ext uri="{FF2B5EF4-FFF2-40B4-BE49-F238E27FC236}">
                <a16:creationId xmlns="" xmlns:a16="http://schemas.microsoft.com/office/drawing/2014/main" id="{DCD2F477-947F-444C-A6B5-A230DFBBDE86}"/>
              </a:ext>
            </a:extLst>
          </p:cNvPr>
          <p:cNvSpPr txBox="1"/>
          <p:nvPr/>
        </p:nvSpPr>
        <p:spPr>
          <a:xfrm>
            <a:off x="5171113" y="3998098"/>
            <a:ext cx="1575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Year 2</a:t>
            </a:r>
          </a:p>
        </p:txBody>
      </p:sp>
      <p:sp>
        <p:nvSpPr>
          <p:cNvPr id="12" name="TextBox 11">
            <a:extLst>
              <a:ext uri="{FF2B5EF4-FFF2-40B4-BE49-F238E27FC236}">
                <a16:creationId xmlns="" xmlns:a16="http://schemas.microsoft.com/office/drawing/2014/main" id="{6A26E5E1-E200-4895-B0F3-537F5CF3BBD4}"/>
              </a:ext>
            </a:extLst>
          </p:cNvPr>
          <p:cNvSpPr txBox="1"/>
          <p:nvPr/>
        </p:nvSpPr>
        <p:spPr>
          <a:xfrm>
            <a:off x="9473292" y="3894267"/>
            <a:ext cx="1575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Year 1</a:t>
            </a:r>
          </a:p>
        </p:txBody>
      </p:sp>
      <p:sp>
        <p:nvSpPr>
          <p:cNvPr id="11" name="TextBox 10">
            <a:extLst>
              <a:ext uri="{FF2B5EF4-FFF2-40B4-BE49-F238E27FC236}">
                <a16:creationId xmlns="" xmlns:a16="http://schemas.microsoft.com/office/drawing/2014/main" id="{BEEE56EF-4D09-4803-AC90-9957CEF6568E}"/>
              </a:ext>
            </a:extLst>
          </p:cNvPr>
          <p:cNvSpPr txBox="1"/>
          <p:nvPr/>
        </p:nvSpPr>
        <p:spPr>
          <a:xfrm>
            <a:off x="465666" y="4900750"/>
            <a:ext cx="5630334" cy="123110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Training curriculum:  Four sessions </a:t>
            </a:r>
          </a:p>
          <a:p>
            <a:pPr marL="457200" marR="0" lvl="0" indent="-457200" algn="l"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Coaching visits</a:t>
            </a:r>
          </a:p>
          <a:p>
            <a:pPr marL="457200" marR="0" lvl="0" indent="-457200" algn="l"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Data analysis – parsing patterns and trends</a:t>
            </a:r>
          </a:p>
        </p:txBody>
      </p:sp>
      <p:sp>
        <p:nvSpPr>
          <p:cNvPr id="15" name="TextBox 14">
            <a:extLst>
              <a:ext uri="{FF2B5EF4-FFF2-40B4-BE49-F238E27FC236}">
                <a16:creationId xmlns="" xmlns:a16="http://schemas.microsoft.com/office/drawing/2014/main" id="{3AB9949B-A121-4619-BD9B-55E5454E5413}"/>
              </a:ext>
            </a:extLst>
          </p:cNvPr>
          <p:cNvSpPr txBox="1"/>
          <p:nvPr/>
        </p:nvSpPr>
        <p:spPr>
          <a:xfrm>
            <a:off x="5651770" y="4900750"/>
            <a:ext cx="6207638" cy="10772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Developing and executing local implementation plans</a:t>
            </a:r>
          </a:p>
          <a:p>
            <a:pPr marL="457200" marR="0" lvl="0" indent="-457200" algn="l"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Development and support of local attendance teams.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40672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340BFD3-5E69-4E61-BBC0-27DB01A97D91}"/>
              </a:ext>
            </a:extLst>
          </p:cNvPr>
          <p:cNvSpPr>
            <a:spLocks noGrp="1"/>
          </p:cNvSpPr>
          <p:nvPr>
            <p:ph sz="half" idx="1"/>
          </p:nvPr>
        </p:nvSpPr>
        <p:spPr>
          <a:xfrm>
            <a:off x="482599" y="1825625"/>
            <a:ext cx="5484813" cy="4351338"/>
          </a:xfrm>
        </p:spPr>
        <p:txBody>
          <a:bodyPr>
            <a:normAutofit/>
          </a:bodyPr>
          <a:lstStyle/>
          <a:p>
            <a:pPr marL="0" indent="0">
              <a:buNone/>
            </a:pPr>
            <a:r>
              <a:rPr lang="en-US" sz="2600" dirty="0"/>
              <a:t>In Hickman Mills, three-quarters of the moderately chronically absent students had improved their attendance, including 61% who were no longer considered chronically absent.</a:t>
            </a:r>
          </a:p>
        </p:txBody>
      </p:sp>
      <p:pic>
        <p:nvPicPr>
          <p:cNvPr id="18" name="Picture Placeholder 17" descr="A group of people posing for a photo&#10;&#10;Description automatically generated with medium confidence">
            <a:extLst>
              <a:ext uri="{FF2B5EF4-FFF2-40B4-BE49-F238E27FC236}">
                <a16:creationId xmlns="" xmlns:a16="http://schemas.microsoft.com/office/drawing/2014/main" id="{E749983E-EDE4-4E88-8C5C-7E47271B406E}"/>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6188085" y="1825625"/>
            <a:ext cx="5484813" cy="4351338"/>
          </a:xfrm>
          <a:noFill/>
        </p:spPr>
      </p:pic>
      <p:sp>
        <p:nvSpPr>
          <p:cNvPr id="4" name="Slide Number Placeholder 3">
            <a:extLst>
              <a:ext uri="{FF2B5EF4-FFF2-40B4-BE49-F238E27FC236}">
                <a16:creationId xmlns="" xmlns:a16="http://schemas.microsoft.com/office/drawing/2014/main" id="{31CCD08E-7E6C-4D32-90CB-F3F16E00D3DD}"/>
              </a:ext>
            </a:extLst>
          </p:cNvPr>
          <p:cNvSpPr>
            <a:spLocks noGrp="1"/>
          </p:cNvSpPr>
          <p:nvPr>
            <p:ph type="sldNum" sz="quarter" idx="4"/>
          </p:nvPr>
        </p:nvSpPr>
        <p:spPr>
          <a:xfrm>
            <a:off x="465666" y="6356350"/>
            <a:ext cx="27432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BB69291-A384-1346-A27A-D0A1C91B6C3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600"/>
                </a:spcAft>
                <a:buClrTx/>
                <a:buSzTx/>
                <a:buFontTx/>
                <a:buNone/>
                <a:tabLst/>
                <a:defRPr/>
              </a:pPr>
              <a:t>36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Arial"/>
              <a:sym typeface="Arial"/>
            </a:endParaRPr>
          </a:p>
        </p:txBody>
      </p:sp>
      <p:sp>
        <p:nvSpPr>
          <p:cNvPr id="25" name="Title 4">
            <a:extLst>
              <a:ext uri="{FF2B5EF4-FFF2-40B4-BE49-F238E27FC236}">
                <a16:creationId xmlns="" xmlns:a16="http://schemas.microsoft.com/office/drawing/2014/main" id="{CE310F65-0581-40C0-9B5F-FD1CA9594F0A}"/>
              </a:ext>
            </a:extLst>
          </p:cNvPr>
          <p:cNvSpPr>
            <a:spLocks noGrp="1"/>
          </p:cNvSpPr>
          <p:nvPr>
            <p:ph type="title"/>
          </p:nvPr>
        </p:nvSpPr>
        <p:spPr>
          <a:xfrm>
            <a:off x="482600" y="493135"/>
            <a:ext cx="11188700" cy="1151075"/>
          </a:xfrm>
        </p:spPr>
        <p:txBody>
          <a:bodyPr anchor="b">
            <a:normAutofit/>
          </a:bodyPr>
          <a:lstStyle/>
          <a:p>
            <a:r>
              <a:rPr lang="en-US" dirty="0"/>
              <a:t>Promising Results</a:t>
            </a:r>
          </a:p>
        </p:txBody>
      </p:sp>
    </p:spTree>
    <p:extLst>
      <p:ext uri="{BB962C8B-B14F-4D97-AF65-F5344CB8AC3E}">
        <p14:creationId xmlns:p14="http://schemas.microsoft.com/office/powerpoint/2010/main" val="1428303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203E568E-E368-4A0A-806C-BCA0E8BF84C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2A3C07-B612-FE42-A055-FA95647EBF27}"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Arial"/>
              <a:sym typeface="Arial"/>
            </a:endParaRPr>
          </a:p>
        </p:txBody>
      </p:sp>
      <p:pic>
        <p:nvPicPr>
          <p:cNvPr id="4" name="Picture 3">
            <a:extLst>
              <a:ext uri="{FF2B5EF4-FFF2-40B4-BE49-F238E27FC236}">
                <a16:creationId xmlns="" xmlns:a16="http://schemas.microsoft.com/office/drawing/2014/main" id="{94D96BE5-9109-49CF-A412-F34C852D10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85257" y="450226"/>
            <a:ext cx="6415790" cy="5307038"/>
          </a:xfrm>
          <a:prstGeom prst="rect">
            <a:avLst/>
          </a:prstGeom>
        </p:spPr>
      </p:pic>
      <p:sp>
        <p:nvSpPr>
          <p:cNvPr id="6" name="TextBox 5">
            <a:extLst>
              <a:ext uri="{FF2B5EF4-FFF2-40B4-BE49-F238E27FC236}">
                <a16:creationId xmlns="" xmlns:a16="http://schemas.microsoft.com/office/drawing/2014/main" id="{C876FAC6-8D72-4DDA-81B4-ECE4CD503B43}"/>
              </a:ext>
            </a:extLst>
          </p:cNvPr>
          <p:cNvSpPr txBox="1"/>
          <p:nvPr/>
        </p:nvSpPr>
        <p:spPr>
          <a:xfrm>
            <a:off x="378501" y="6217850"/>
            <a:ext cx="795602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Arial"/>
                <a:sym typeface="Arial"/>
                <a:hlinkClick r:id="rId3"/>
              </a:rPr>
              <a:t>https://kclinc.org/news/2020/10/26/hickman-mills-campaign-against-chronic-absence-sets-up-pandemic-success</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Arial"/>
              <a:sym typeface="Arial"/>
            </a:endParaRPr>
          </a:p>
        </p:txBody>
      </p:sp>
      <p:pic>
        <p:nvPicPr>
          <p:cNvPr id="8" name="Picture 7">
            <a:extLst>
              <a:ext uri="{FF2B5EF4-FFF2-40B4-BE49-F238E27FC236}">
                <a16:creationId xmlns="" xmlns:a16="http://schemas.microsoft.com/office/drawing/2014/main" id="{38319548-A710-42C8-BE47-F56F82EBA2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8502" y="262849"/>
            <a:ext cx="4796853" cy="5494415"/>
          </a:xfrm>
          <a:prstGeom prst="rect">
            <a:avLst/>
          </a:prstGeom>
        </p:spPr>
      </p:pic>
    </p:spTree>
    <p:extLst>
      <p:ext uri="{BB962C8B-B14F-4D97-AF65-F5344CB8AC3E}">
        <p14:creationId xmlns:p14="http://schemas.microsoft.com/office/powerpoint/2010/main" val="972957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3C2BBB8-03AF-B34B-ACFD-D215F5FBD9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6010" y="5072950"/>
            <a:ext cx="1882757" cy="889218"/>
          </a:xfrm>
          <a:prstGeom prst="rect">
            <a:avLst/>
          </a:prstGeom>
        </p:spPr>
      </p:pic>
      <p:pic>
        <p:nvPicPr>
          <p:cNvPr id="3" name="Picture 2">
            <a:extLst>
              <a:ext uri="{FF2B5EF4-FFF2-40B4-BE49-F238E27FC236}">
                <a16:creationId xmlns="" xmlns:a16="http://schemas.microsoft.com/office/drawing/2014/main" id="{D60D7797-47B6-9145-A5EF-7B0AC8BF6B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8576" y="1757004"/>
            <a:ext cx="5688176" cy="2833820"/>
          </a:xfrm>
          <a:prstGeom prst="rect">
            <a:avLst/>
          </a:prstGeom>
        </p:spPr>
      </p:pic>
      <p:pic>
        <p:nvPicPr>
          <p:cNvPr id="4" name="Picture 3">
            <a:extLst>
              <a:ext uri="{FF2B5EF4-FFF2-40B4-BE49-F238E27FC236}">
                <a16:creationId xmlns="" xmlns:a16="http://schemas.microsoft.com/office/drawing/2014/main" id="{ACCE9E9F-6E0F-BB4D-90AE-B962742473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2664" y="5039590"/>
            <a:ext cx="3278197" cy="1017582"/>
          </a:xfrm>
          <a:prstGeom prst="rect">
            <a:avLst/>
          </a:prstGeom>
        </p:spPr>
      </p:pic>
      <p:pic>
        <p:nvPicPr>
          <p:cNvPr id="5" name="Picture 4">
            <a:extLst>
              <a:ext uri="{FF2B5EF4-FFF2-40B4-BE49-F238E27FC236}">
                <a16:creationId xmlns="" xmlns:a16="http://schemas.microsoft.com/office/drawing/2014/main" id="{39CE02E0-A1C7-8642-98F9-63112A66BF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87760" y="4957760"/>
            <a:ext cx="3056346" cy="1119599"/>
          </a:xfrm>
          <a:prstGeom prst="rect">
            <a:avLst/>
          </a:prstGeom>
        </p:spPr>
      </p:pic>
      <p:pic>
        <p:nvPicPr>
          <p:cNvPr id="6" name="Picture 5">
            <a:extLst>
              <a:ext uri="{FF2B5EF4-FFF2-40B4-BE49-F238E27FC236}">
                <a16:creationId xmlns="" xmlns:a16="http://schemas.microsoft.com/office/drawing/2014/main" id="{49947687-96CF-0B4B-A57E-972D22BA00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1792" y="5113239"/>
            <a:ext cx="1529080" cy="1031732"/>
          </a:xfrm>
          <a:prstGeom prst="rect">
            <a:avLst/>
          </a:prstGeom>
        </p:spPr>
      </p:pic>
      <p:sp>
        <p:nvSpPr>
          <p:cNvPr id="7" name="Title 6">
            <a:extLst>
              <a:ext uri="{FF2B5EF4-FFF2-40B4-BE49-F238E27FC236}">
                <a16:creationId xmlns="" xmlns:a16="http://schemas.microsoft.com/office/drawing/2014/main" id="{3F9A42EB-AA50-4525-8524-EFC110EB231C}"/>
              </a:ext>
            </a:extLst>
          </p:cNvPr>
          <p:cNvSpPr>
            <a:spLocks noGrp="1"/>
          </p:cNvSpPr>
          <p:nvPr>
            <p:ph type="title"/>
          </p:nvPr>
        </p:nvSpPr>
        <p:spPr/>
        <p:txBody>
          <a:bodyPr/>
          <a:lstStyle/>
          <a:p>
            <a:r>
              <a:rPr lang="en-US" dirty="0"/>
              <a:t>Partner on Student Attendance Campaign</a:t>
            </a:r>
          </a:p>
        </p:txBody>
      </p:sp>
      <p:sp>
        <p:nvSpPr>
          <p:cNvPr id="11" name="TextBox 10">
            <a:extLst>
              <a:ext uri="{FF2B5EF4-FFF2-40B4-BE49-F238E27FC236}">
                <a16:creationId xmlns="" xmlns:a16="http://schemas.microsoft.com/office/drawing/2014/main" id="{7B32E228-E66A-480E-92E8-EADDAC705EF8}"/>
              </a:ext>
            </a:extLst>
          </p:cNvPr>
          <p:cNvSpPr txBox="1"/>
          <p:nvPr/>
        </p:nvSpPr>
        <p:spPr>
          <a:xfrm>
            <a:off x="4786008" y="4703618"/>
            <a:ext cx="26264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In partnership with…</a:t>
            </a:r>
          </a:p>
        </p:txBody>
      </p:sp>
    </p:spTree>
    <p:extLst>
      <p:ext uri="{BB962C8B-B14F-4D97-AF65-F5344CB8AC3E}">
        <p14:creationId xmlns:p14="http://schemas.microsoft.com/office/powerpoint/2010/main" val="1574513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61D9154D-ED45-4CB5-9742-80C0FBEECCC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2A3C07-B612-FE42-A055-FA95647EBF27}"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Arial"/>
              <a:sym typeface="Arial"/>
            </a:endParaRPr>
          </a:p>
        </p:txBody>
      </p:sp>
      <p:pic>
        <p:nvPicPr>
          <p:cNvPr id="4" name="Picture 3">
            <a:extLst>
              <a:ext uri="{FF2B5EF4-FFF2-40B4-BE49-F238E27FC236}">
                <a16:creationId xmlns="" xmlns:a16="http://schemas.microsoft.com/office/drawing/2014/main" id="{E5E0CAC3-D0ED-47FF-9F21-4B4BB91F54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8200" y="0"/>
            <a:ext cx="8146100" cy="6245344"/>
          </a:xfrm>
          <a:prstGeom prst="rect">
            <a:avLst/>
          </a:prstGeom>
        </p:spPr>
      </p:pic>
      <p:pic>
        <p:nvPicPr>
          <p:cNvPr id="6" name="Picture 5" descr="Diagram&#10;&#10;Description automatically generated with low confidence">
            <a:extLst>
              <a:ext uri="{FF2B5EF4-FFF2-40B4-BE49-F238E27FC236}">
                <a16:creationId xmlns="" xmlns:a16="http://schemas.microsoft.com/office/drawing/2014/main" id="{EFBDD14B-47B5-43F9-80DD-08C44A1C155F}"/>
              </a:ext>
            </a:extLst>
          </p:cNvPr>
          <p:cNvPicPr>
            <a:picLocks noChangeAspect="1"/>
          </p:cNvPicPr>
          <p:nvPr/>
        </p:nvPicPr>
        <p:blipFill>
          <a:blip r:embed="rId4"/>
          <a:stretch>
            <a:fillRect/>
          </a:stretch>
        </p:blipFill>
        <p:spPr>
          <a:xfrm rot="423856">
            <a:off x="9449697" y="149515"/>
            <a:ext cx="1671782" cy="6206836"/>
          </a:xfrm>
          <a:prstGeom prst="rect">
            <a:avLst/>
          </a:prstGeom>
        </p:spPr>
      </p:pic>
      <p:sp>
        <p:nvSpPr>
          <p:cNvPr id="3" name="TextBox 2">
            <a:extLst>
              <a:ext uri="{FF2B5EF4-FFF2-40B4-BE49-F238E27FC236}">
                <a16:creationId xmlns="" xmlns:a16="http://schemas.microsoft.com/office/drawing/2014/main" id="{A3D77876-1F17-4B99-B5EF-E6F790F8F2C6}"/>
              </a:ext>
            </a:extLst>
          </p:cNvPr>
          <p:cNvSpPr txBox="1"/>
          <p:nvPr/>
        </p:nvSpPr>
        <p:spPr>
          <a:xfrm>
            <a:off x="838200" y="6356350"/>
            <a:ext cx="81461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a:sym typeface="Arial"/>
                <a:hlinkClick r:id="rId5"/>
              </a:rPr>
              <a:t>https://turnthepagekc.org/school-attendance</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39878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27DCCC7-F930-4A4B-9BE3-90C7205E4F4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latin typeface="Arial"/>
            </a:endParaRPr>
          </a:p>
        </p:txBody>
      </p:sp>
      <p:pic>
        <p:nvPicPr>
          <p:cNvPr id="8" name="Picture 7">
            <a:extLst>
              <a:ext uri="{FF2B5EF4-FFF2-40B4-BE49-F238E27FC236}">
                <a16:creationId xmlns:a16="http://schemas.microsoft.com/office/drawing/2014/main" xmlns="" id="{F25A3615-1119-D449-97B1-058DD2390BB5}"/>
              </a:ext>
            </a:extLst>
          </p:cNvPr>
          <p:cNvPicPr>
            <a:picLocks noChangeAspect="1"/>
          </p:cNvPicPr>
          <p:nvPr/>
        </p:nvPicPr>
        <p:blipFill>
          <a:blip r:embed="rId2">
            <a:alphaModFix/>
          </a:blip>
          <a:stretch>
            <a:fillRect/>
          </a:stretch>
        </p:blipFill>
        <p:spPr>
          <a:xfrm>
            <a:off x="0" y="0"/>
            <a:ext cx="12192000" cy="6858000"/>
          </a:xfrm>
          <a:prstGeom prst="rect">
            <a:avLst/>
          </a:prstGeom>
        </p:spPr>
      </p:pic>
      <p:sp>
        <p:nvSpPr>
          <p:cNvPr id="4" name="Google Shape;73;p3"/>
          <p:cNvSpPr txBox="1">
            <a:spLocks/>
          </p:cNvSpPr>
          <p:nvPr/>
        </p:nvSpPr>
        <p:spPr>
          <a:xfrm>
            <a:off x="6721230" y="2422770"/>
            <a:ext cx="5001847" cy="3241368"/>
          </a:xfrm>
          <a:prstGeom prst="rect">
            <a:avLst/>
          </a:prstGeom>
          <a:solidFill>
            <a:schemeClr val="bg1"/>
          </a:solidFill>
          <a:ln>
            <a:noFill/>
          </a:ln>
        </p:spPr>
        <p:txBody>
          <a:bodyPr spcFirstLastPara="1" vert="horz" wrap="square" lIns="91400" tIns="45700" rIns="91400" bIns="45700" rtlCol="0" anchor="ctr" anchorCtr="0">
            <a:normAutofit/>
          </a:bodyPr>
          <a:lstStyle>
            <a:lvl1pPr algn="l" defTabSz="1218750" rtl="0" eaLnBrk="1" latinLnBrk="0" hangingPunct="1">
              <a:spcBef>
                <a:spcPct val="0"/>
              </a:spcBef>
              <a:buNone/>
              <a:defRPr sz="3200" kern="1200">
                <a:solidFill>
                  <a:schemeClr val="tx2"/>
                </a:solidFill>
                <a:latin typeface="+mj-lt"/>
                <a:ea typeface="+mj-ea"/>
                <a:cs typeface="+mj-cs"/>
              </a:defRPr>
            </a:lvl1pPr>
          </a:lstStyle>
          <a:p>
            <a:pPr>
              <a:lnSpc>
                <a:spcPts val="3200"/>
              </a:lnSpc>
              <a:spcBef>
                <a:spcPts val="0"/>
              </a:spcBef>
              <a:buClr>
                <a:srgbClr val="44439B"/>
              </a:buClr>
              <a:buSzPts val="3000"/>
            </a:pPr>
            <a:r>
              <a:rPr lang="en-US" sz="2100" dirty="0" smtClean="0">
                <a:solidFill>
                  <a:srgbClr val="505050"/>
                </a:solidFill>
                <a:latin typeface="Arial"/>
              </a:rPr>
              <a:t>GLRWeek2021.gradelevelreading.net</a:t>
            </a:r>
          </a:p>
          <a:p>
            <a:pPr>
              <a:lnSpc>
                <a:spcPts val="3300"/>
              </a:lnSpc>
              <a:spcBef>
                <a:spcPts val="0"/>
              </a:spcBef>
              <a:buClr>
                <a:srgbClr val="44439B"/>
              </a:buClr>
              <a:buSzPts val="3000"/>
            </a:pPr>
            <a:endParaRPr lang="en-US" sz="2200" dirty="0" smtClean="0">
              <a:solidFill>
                <a:srgbClr val="505050"/>
              </a:solidFill>
              <a:latin typeface="Arial"/>
            </a:endParaRPr>
          </a:p>
          <a:p>
            <a:pPr>
              <a:lnSpc>
                <a:spcPts val="3300"/>
              </a:lnSpc>
              <a:spcBef>
                <a:spcPts val="0"/>
              </a:spcBef>
              <a:buClr>
                <a:srgbClr val="44439B"/>
              </a:buClr>
              <a:buSzPts val="3000"/>
            </a:pPr>
            <a:r>
              <a:rPr lang="en-US" sz="2400" dirty="0" smtClean="0">
                <a:solidFill>
                  <a:srgbClr val="505050"/>
                </a:solidFill>
                <a:latin typeface="Arial"/>
              </a:rPr>
              <a:t>Share in the Chat and connect with @Readingby3rd </a:t>
            </a:r>
            <a:r>
              <a:rPr lang="en-US" sz="2400" dirty="0" err="1" smtClean="0">
                <a:solidFill>
                  <a:srgbClr val="505050"/>
                </a:solidFill>
                <a:latin typeface="Arial"/>
              </a:rPr>
              <a:t>onTwitter</a:t>
            </a:r>
            <a:r>
              <a:rPr lang="en-US" sz="2400" dirty="0" smtClean="0">
                <a:solidFill>
                  <a:srgbClr val="505050"/>
                </a:solidFill>
                <a:latin typeface="Arial"/>
              </a:rPr>
              <a:t> and #</a:t>
            </a:r>
            <a:r>
              <a:rPr lang="en-US" sz="2400" dirty="0" err="1" smtClean="0">
                <a:solidFill>
                  <a:srgbClr val="505050"/>
                </a:solidFill>
                <a:latin typeface="Arial"/>
              </a:rPr>
              <a:t>CampaignforGLR</a:t>
            </a:r>
            <a:r>
              <a:rPr lang="en-US" sz="2400" dirty="0" smtClean="0">
                <a:solidFill>
                  <a:srgbClr val="505050"/>
                </a:solidFill>
                <a:latin typeface="Arial"/>
              </a:rPr>
              <a:t> on Facebook</a:t>
            </a:r>
            <a:br>
              <a:rPr lang="en-US" sz="2400" dirty="0" smtClean="0">
                <a:solidFill>
                  <a:srgbClr val="505050"/>
                </a:solidFill>
                <a:latin typeface="Arial"/>
              </a:rPr>
            </a:br>
            <a:r>
              <a:rPr lang="en-US" sz="2400" dirty="0" smtClean="0">
                <a:solidFill>
                  <a:srgbClr val="505050"/>
                </a:solidFill>
                <a:latin typeface="Arial"/>
              </a:rPr>
              <a:t> to share #</a:t>
            </a:r>
            <a:r>
              <a:rPr lang="en-US" sz="2400" dirty="0" err="1" smtClean="0">
                <a:solidFill>
                  <a:srgbClr val="505050"/>
                </a:solidFill>
                <a:latin typeface="Arial"/>
              </a:rPr>
              <a:t>GLRKeepers</a:t>
            </a:r>
            <a:r>
              <a:rPr lang="en-US" sz="2400" dirty="0" smtClean="0">
                <a:solidFill>
                  <a:srgbClr val="505050"/>
                </a:solidFill>
                <a:latin typeface="Arial"/>
              </a:rPr>
              <a:t>!</a:t>
            </a:r>
            <a:endParaRPr lang="en-US" sz="2400" dirty="0">
              <a:solidFill>
                <a:srgbClr val="44439B"/>
              </a:solidFill>
              <a:latin typeface="Arial"/>
            </a:endParaRPr>
          </a:p>
        </p:txBody>
      </p:sp>
    </p:spTree>
    <p:extLst>
      <p:ext uri="{BB962C8B-B14F-4D97-AF65-F5344CB8AC3E}">
        <p14:creationId xmlns:p14="http://schemas.microsoft.com/office/powerpoint/2010/main" val="416678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43ED697F-C690-48E4-A96D-3F4DFEB97451}"/>
              </a:ext>
            </a:extLst>
          </p:cNvPr>
          <p:cNvSpPr>
            <a:spLocks noGrp="1"/>
          </p:cNvSpPr>
          <p:nvPr>
            <p:ph sz="half" idx="1"/>
          </p:nvPr>
        </p:nvSpPr>
        <p:spPr/>
        <p:txBody>
          <a:bodyPr>
            <a:normAutofit fontScale="92500" lnSpcReduction="10000"/>
          </a:bodyPr>
          <a:lstStyle/>
          <a:p>
            <a:r>
              <a:rPr lang="en-US" dirty="0"/>
              <a:t>Expand district partnerships</a:t>
            </a:r>
          </a:p>
          <a:p>
            <a:pPr marL="0" indent="0">
              <a:buNone/>
            </a:pPr>
            <a:endParaRPr lang="en-US" dirty="0"/>
          </a:p>
          <a:p>
            <a:r>
              <a:rPr lang="en-US" dirty="0"/>
              <a:t>Support current district partners (committed for 3 years)</a:t>
            </a:r>
          </a:p>
          <a:p>
            <a:endParaRPr lang="en-US" dirty="0"/>
          </a:p>
          <a:p>
            <a:r>
              <a:rPr lang="en-US" dirty="0"/>
              <a:t>Support Turn the Page KC’s growth as local technical expert</a:t>
            </a:r>
          </a:p>
          <a:p>
            <a:endParaRPr lang="en-US" dirty="0"/>
          </a:p>
          <a:p>
            <a:r>
              <a:rPr lang="en-US" dirty="0"/>
              <a:t>Attendance Works remains a valuable partner</a:t>
            </a:r>
          </a:p>
          <a:p>
            <a:endParaRPr lang="en-US" dirty="0"/>
          </a:p>
        </p:txBody>
      </p:sp>
      <p:pic>
        <p:nvPicPr>
          <p:cNvPr id="7" name="Content Placeholder 6" descr="A group of people holding flags&#10;&#10;Description automatically generated with medium confidence">
            <a:extLst>
              <a:ext uri="{FF2B5EF4-FFF2-40B4-BE49-F238E27FC236}">
                <a16:creationId xmlns="" xmlns:a16="http://schemas.microsoft.com/office/drawing/2014/main" id="{2CCC611D-0C52-475A-8177-50B6CE60D46D}"/>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88075" y="2170938"/>
            <a:ext cx="5484813" cy="3660712"/>
          </a:xfrm>
        </p:spPr>
      </p:pic>
      <p:sp>
        <p:nvSpPr>
          <p:cNvPr id="4" name="Slide Number Placeholder 3">
            <a:extLst>
              <a:ext uri="{FF2B5EF4-FFF2-40B4-BE49-F238E27FC236}">
                <a16:creationId xmlns="" xmlns:a16="http://schemas.microsoft.com/office/drawing/2014/main" id="{D307CF68-1BAB-4E56-8B55-A6D1FDF8FBD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69291-A384-1346-A27A-D0A1C91B6C3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Arial"/>
              <a:sym typeface="Arial"/>
            </a:endParaRPr>
          </a:p>
        </p:txBody>
      </p:sp>
      <p:sp>
        <p:nvSpPr>
          <p:cNvPr id="5" name="Title 4">
            <a:extLst>
              <a:ext uri="{FF2B5EF4-FFF2-40B4-BE49-F238E27FC236}">
                <a16:creationId xmlns="" xmlns:a16="http://schemas.microsoft.com/office/drawing/2014/main" id="{AB58AE58-1A0B-47B4-AC41-7DDF83E0E169}"/>
              </a:ext>
            </a:extLst>
          </p:cNvPr>
          <p:cNvSpPr>
            <a:spLocks noGrp="1"/>
          </p:cNvSpPr>
          <p:nvPr>
            <p:ph type="title"/>
          </p:nvPr>
        </p:nvSpPr>
        <p:spPr/>
        <p:txBody>
          <a:bodyPr/>
          <a:lstStyle/>
          <a:p>
            <a:r>
              <a:rPr lang="en-US" dirty="0"/>
              <a:t>What’s Next?</a:t>
            </a:r>
          </a:p>
        </p:txBody>
      </p:sp>
    </p:spTree>
    <p:extLst>
      <p:ext uri="{BB962C8B-B14F-4D97-AF65-F5344CB8AC3E}">
        <p14:creationId xmlns:p14="http://schemas.microsoft.com/office/powerpoint/2010/main" val="1591712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
          <p:cNvSpPr txBox="1">
            <a:spLocks noGrp="1"/>
          </p:cNvSpPr>
          <p:nvPr>
            <p:ph type="title" idx="4294967295"/>
          </p:nvPr>
        </p:nvSpPr>
        <p:spPr>
          <a:xfrm>
            <a:off x="3318940" y="338665"/>
            <a:ext cx="6547556" cy="72249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400" b="1" dirty="0">
                <a:solidFill>
                  <a:srgbClr val="1B637A"/>
                </a:solidFill>
                <a:latin typeface="Rockwell" panose="02060603020205020403" pitchFamily="18" charset="0"/>
              </a:rPr>
              <a:t>A Call to Continued Action</a:t>
            </a:r>
            <a:endParaRPr sz="3400" b="1" dirty="0">
              <a:solidFill>
                <a:srgbClr val="1B637A"/>
              </a:solidFill>
              <a:latin typeface="Rockwell" panose="02060603020205020403" pitchFamily="18" charset="0"/>
            </a:endParaRPr>
          </a:p>
        </p:txBody>
      </p:sp>
      <p:sp>
        <p:nvSpPr>
          <p:cNvPr id="340" name="Google Shape;340;p6"/>
          <p:cNvSpPr txBox="1">
            <a:spLocks noGrp="1"/>
          </p:cNvSpPr>
          <p:nvPr>
            <p:ph type="body" idx="4294967295"/>
          </p:nvPr>
        </p:nvSpPr>
        <p:spPr>
          <a:xfrm>
            <a:off x="1010705" y="1332086"/>
            <a:ext cx="10729737" cy="50574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200"/>
              </a:spcAft>
              <a:buNone/>
            </a:pPr>
            <a:r>
              <a:rPr lang="en-US" sz="2800" b="1" i="1" dirty="0">
                <a:solidFill>
                  <a:srgbClr val="00B050"/>
                </a:solidFill>
                <a:latin typeface="Gill Sans MT" panose="020B0502020104020203" pitchFamily="34" charset="0"/>
              </a:rPr>
              <a:t>To return students to consistent learning during Covid-19 recovery, it will become even more critical to:  </a:t>
            </a:r>
            <a:endParaRPr sz="2800" i="1" dirty="0">
              <a:solidFill>
                <a:srgbClr val="00B050"/>
              </a:solidFill>
              <a:latin typeface="Gill Sans MT" panose="020B0502020104020203" pitchFamily="34" charset="0"/>
            </a:endParaRPr>
          </a:p>
          <a:p>
            <a:pPr marL="642938" lvl="1" indent="-342900" algn="l" rtl="0">
              <a:spcAft>
                <a:spcPts val="1200"/>
              </a:spcAft>
              <a:buClr>
                <a:srgbClr val="000000"/>
              </a:buClr>
              <a:buSzPts val="2400"/>
              <a:buFont typeface="Wingdings" panose="05000000000000000000" pitchFamily="2" charset="2"/>
              <a:buChar char="ü"/>
            </a:pPr>
            <a:r>
              <a:rPr lang="en-US" sz="2500" dirty="0">
                <a:latin typeface="Gill Sans MT" panose="020B0502020104020203" pitchFamily="34" charset="0"/>
                <a:ea typeface="Gill Sans"/>
                <a:cs typeface="Gill Sans"/>
                <a:sym typeface="Gill Sans"/>
              </a:rPr>
              <a:t>Adopt positive, not punitive, attendance strategies.</a:t>
            </a:r>
            <a:endParaRPr sz="2500" dirty="0">
              <a:latin typeface="Gill Sans MT" panose="020B0502020104020203" pitchFamily="34" charset="0"/>
              <a:ea typeface="Gill Sans"/>
              <a:cs typeface="Gill Sans"/>
              <a:sym typeface="Gill Sans"/>
            </a:endParaRPr>
          </a:p>
          <a:p>
            <a:pPr marL="642938" lvl="1" indent="-342900" algn="l" rtl="0">
              <a:spcAft>
                <a:spcPts val="1200"/>
              </a:spcAft>
              <a:buClr>
                <a:srgbClr val="000000"/>
              </a:buClr>
              <a:buSzPts val="2400"/>
              <a:buFont typeface="Wingdings" panose="05000000000000000000" pitchFamily="2" charset="2"/>
              <a:buChar char="ü"/>
            </a:pPr>
            <a:r>
              <a:rPr lang="en-US" sz="2500" dirty="0">
                <a:latin typeface="Gill Sans MT" panose="020B0502020104020203" pitchFamily="34" charset="0"/>
                <a:ea typeface="Gill Sans"/>
                <a:cs typeface="Gill Sans"/>
                <a:sym typeface="Gill Sans"/>
              </a:rPr>
              <a:t>Invest in data systems that monitor attendance data for in-person and remote settings </a:t>
            </a:r>
          </a:p>
          <a:p>
            <a:pPr marL="642938" lvl="1" indent="-342900" algn="l" rtl="0">
              <a:spcAft>
                <a:spcPts val="1200"/>
              </a:spcAft>
              <a:buClr>
                <a:srgbClr val="000000"/>
              </a:buClr>
              <a:buSzPts val="2400"/>
              <a:buFont typeface="Wingdings" panose="05000000000000000000" pitchFamily="2" charset="2"/>
              <a:buChar char="ü"/>
            </a:pPr>
            <a:r>
              <a:rPr lang="en-US" sz="2500" dirty="0">
                <a:latin typeface="Gill Sans MT" panose="020B0502020104020203" pitchFamily="34" charset="0"/>
                <a:ea typeface="Gill Sans"/>
                <a:cs typeface="Gill Sans"/>
                <a:sym typeface="Gill Sans"/>
              </a:rPr>
              <a:t>Participate in research to establish early warning indicators of disengagement in distance and hybrid learning</a:t>
            </a:r>
            <a:endParaRPr sz="2500" dirty="0">
              <a:latin typeface="Gill Sans MT" panose="020B0502020104020203" pitchFamily="34" charset="0"/>
            </a:endParaRPr>
          </a:p>
          <a:p>
            <a:pPr marL="642938" lvl="1" indent="-342900" algn="l" rtl="0">
              <a:spcAft>
                <a:spcPts val="1200"/>
              </a:spcAft>
              <a:buClr>
                <a:srgbClr val="000000"/>
              </a:buClr>
              <a:buSzPts val="2400"/>
              <a:buFont typeface="Wingdings" panose="05000000000000000000" pitchFamily="2" charset="2"/>
              <a:buChar char="ü"/>
            </a:pPr>
            <a:r>
              <a:rPr lang="en-US" sz="2500" dirty="0">
                <a:latin typeface="Gill Sans MT" panose="020B0502020104020203" pitchFamily="34" charset="0"/>
                <a:ea typeface="Gill Sans"/>
                <a:cs typeface="Gill Sans"/>
                <a:sym typeface="Gill Sans"/>
              </a:rPr>
              <a:t>Engage families in understanding and solving attendance barriers </a:t>
            </a:r>
            <a:endParaRPr sz="2500" dirty="0">
              <a:latin typeface="Gill Sans MT" panose="020B0502020104020203" pitchFamily="34" charset="0"/>
            </a:endParaRPr>
          </a:p>
          <a:p>
            <a:pPr marL="642938" lvl="1" indent="-342900" algn="l" rtl="0">
              <a:spcAft>
                <a:spcPts val="1200"/>
              </a:spcAft>
              <a:buClr>
                <a:srgbClr val="000000"/>
              </a:buClr>
              <a:buSzPts val="2400"/>
              <a:buFont typeface="Wingdings" panose="05000000000000000000" pitchFamily="2" charset="2"/>
              <a:buChar char="ü"/>
            </a:pPr>
            <a:r>
              <a:rPr lang="en-US" sz="2500" dirty="0">
                <a:latin typeface="Gill Sans MT" panose="020B0502020104020203" pitchFamily="34" charset="0"/>
                <a:ea typeface="Gill Sans"/>
                <a:cs typeface="Gill Sans"/>
                <a:sym typeface="Gill Sans"/>
              </a:rPr>
              <a:t>Promote interagency and community collaboration and coordination.</a:t>
            </a:r>
            <a:endParaRPr sz="2500" dirty="0">
              <a:latin typeface="Gill Sans MT" panose="020B0502020104020203" pitchFamily="34" charset="0"/>
            </a:endParaRPr>
          </a:p>
        </p:txBody>
      </p:sp>
      <p:pic>
        <p:nvPicPr>
          <p:cNvPr id="5" name="Picture 7" descr="grad-03.png">
            <a:extLst>
              <a:ext uri="{FF2B5EF4-FFF2-40B4-BE49-F238E27FC236}">
                <a16:creationId xmlns="" xmlns:a16="http://schemas.microsoft.com/office/drawing/2014/main" id="{AB0C0C5B-80C9-4340-9965-F96A7DA5485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2588" y="54548"/>
            <a:ext cx="1195195" cy="116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lide Number Placeholder 1"/>
          <p:cNvSpPr txBox="1">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lvl1pPr>
              <a:defRPr>
                <a:latin typeface="Arial"/>
                <a:ea typeface="Arial"/>
                <a:cs typeface="Arial"/>
                <a:sym typeface="Arial"/>
              </a:defRPr>
            </a:lvl1pPr>
          </a:lstStyle>
          <a:p>
            <a:fld id="{86CB4B4D-7CA3-9044-876B-883B54F8677D}" type="slidenum">
              <a:rPr sz="1200"/>
              <a:pPr/>
              <a:t>42</a:t>
            </a:fld>
            <a:endParaRPr sz="1200" dirty="0"/>
          </a:p>
        </p:txBody>
      </p:sp>
      <p:pic>
        <p:nvPicPr>
          <p:cNvPr id="15" name="Picture 14" descr="A picture containing person, wall&#10;&#10;Description automatically generated">
            <a:extLst>
              <a:ext uri="{FF2B5EF4-FFF2-40B4-BE49-F238E27FC236}">
                <a16:creationId xmlns="" xmlns:a16="http://schemas.microsoft.com/office/drawing/2014/main" id="{BA5C08B4-2A79-C743-9107-84F2128B258C}"/>
              </a:ext>
            </a:extLst>
          </p:cNvPr>
          <p:cNvPicPr>
            <a:picLocks noChangeAspect="1"/>
          </p:cNvPicPr>
          <p:nvPr/>
        </p:nvPicPr>
        <p:blipFill>
          <a:blip r:embed="rId3"/>
          <a:stretch>
            <a:fillRect/>
          </a:stretch>
        </p:blipFill>
        <p:spPr>
          <a:xfrm>
            <a:off x="1438892" y="2504038"/>
            <a:ext cx="1461617" cy="1610762"/>
          </a:xfrm>
          <a:prstGeom prst="rect">
            <a:avLst/>
          </a:prstGeom>
        </p:spPr>
      </p:pic>
      <p:pic>
        <p:nvPicPr>
          <p:cNvPr id="16" name="Picture 15" descr="A person smiling for the camera&#10;&#10;Description automatically generated with medium confidence">
            <a:extLst>
              <a:ext uri="{FF2B5EF4-FFF2-40B4-BE49-F238E27FC236}">
                <a16:creationId xmlns="" xmlns:a16="http://schemas.microsoft.com/office/drawing/2014/main" id="{BAEB2230-86A2-7440-897F-D23693E415A5}"/>
              </a:ext>
            </a:extLst>
          </p:cNvPr>
          <p:cNvPicPr>
            <a:picLocks noChangeAspect="1"/>
          </p:cNvPicPr>
          <p:nvPr/>
        </p:nvPicPr>
        <p:blipFill>
          <a:blip r:embed="rId4"/>
          <a:stretch>
            <a:fillRect/>
          </a:stretch>
        </p:blipFill>
        <p:spPr>
          <a:xfrm>
            <a:off x="6742841" y="2504038"/>
            <a:ext cx="1461617" cy="1610762"/>
          </a:xfrm>
          <a:prstGeom prst="rect">
            <a:avLst/>
          </a:prstGeom>
        </p:spPr>
      </p:pic>
      <p:sp>
        <p:nvSpPr>
          <p:cNvPr id="3" name="TextBox 2">
            <a:extLst>
              <a:ext uri="{FF2B5EF4-FFF2-40B4-BE49-F238E27FC236}">
                <a16:creationId xmlns="" xmlns:a16="http://schemas.microsoft.com/office/drawing/2014/main" id="{987CAC87-415C-9948-9A49-026C7A475FAE}"/>
              </a:ext>
            </a:extLst>
          </p:cNvPr>
          <p:cNvSpPr txBox="1"/>
          <p:nvPr/>
        </p:nvSpPr>
        <p:spPr>
          <a:xfrm>
            <a:off x="3016599" y="3258316"/>
            <a:ext cx="1996059" cy="1169551"/>
          </a:xfrm>
          <a:prstGeom prst="rect">
            <a:avLst/>
          </a:prstGeom>
          <a:noFill/>
        </p:spPr>
        <p:txBody>
          <a:bodyPr wrap="none" rtlCol="0">
            <a:spAutoFit/>
          </a:bodyPr>
          <a:lstStyle/>
          <a:p>
            <a:r>
              <a:rPr lang="en-US" sz="1400" i="1" dirty="0">
                <a:solidFill>
                  <a:schemeClr val="bg2"/>
                </a:solidFill>
              </a:rPr>
              <a:t>Speaker</a:t>
            </a:r>
          </a:p>
          <a:p>
            <a:pPr fontAlgn="base"/>
            <a:r>
              <a:rPr lang="en-US" sz="1400" dirty="0">
                <a:solidFill>
                  <a:schemeClr val="tx2"/>
                </a:solidFill>
              </a:rPr>
              <a:t>Corinne Kroger</a:t>
            </a:r>
          </a:p>
          <a:p>
            <a:pPr fontAlgn="base"/>
            <a:r>
              <a:rPr lang="en-US" sz="1400" dirty="0">
                <a:solidFill>
                  <a:schemeClr val="bg2"/>
                </a:solidFill>
              </a:rPr>
              <a:t>Iowa Regional Director</a:t>
            </a:r>
          </a:p>
          <a:p>
            <a:pPr fontAlgn="base"/>
            <a:r>
              <a:rPr lang="en-US" sz="1400" dirty="0">
                <a:solidFill>
                  <a:schemeClr val="bg2"/>
                </a:solidFill>
              </a:rPr>
              <a:t>Vision To Learn</a:t>
            </a:r>
          </a:p>
          <a:p>
            <a:endParaRPr lang="en-US" sz="1400" dirty="0"/>
          </a:p>
        </p:txBody>
      </p:sp>
      <p:sp>
        <p:nvSpPr>
          <p:cNvPr id="5" name="TextBox 4">
            <a:extLst>
              <a:ext uri="{FF2B5EF4-FFF2-40B4-BE49-F238E27FC236}">
                <a16:creationId xmlns="" xmlns:a16="http://schemas.microsoft.com/office/drawing/2014/main" id="{FB8A2239-F13B-8647-99B7-A806C5D93DEF}"/>
              </a:ext>
            </a:extLst>
          </p:cNvPr>
          <p:cNvSpPr txBox="1"/>
          <p:nvPr/>
        </p:nvSpPr>
        <p:spPr>
          <a:xfrm>
            <a:off x="8329403" y="3012054"/>
            <a:ext cx="2444728" cy="1384995"/>
          </a:xfrm>
          <a:prstGeom prst="rect">
            <a:avLst/>
          </a:prstGeom>
          <a:noFill/>
        </p:spPr>
        <p:txBody>
          <a:bodyPr wrap="square" rtlCol="0">
            <a:spAutoFit/>
          </a:bodyPr>
          <a:lstStyle/>
          <a:p>
            <a:r>
              <a:rPr lang="en-US" sz="1400" i="1" dirty="0">
                <a:solidFill>
                  <a:schemeClr val="bg2"/>
                </a:solidFill>
              </a:rPr>
              <a:t>Speaker</a:t>
            </a:r>
          </a:p>
          <a:p>
            <a:r>
              <a:rPr lang="en-US" sz="1400" dirty="0">
                <a:solidFill>
                  <a:schemeClr val="tx2"/>
                </a:solidFill>
              </a:rPr>
              <a:t>Kate Bennett</a:t>
            </a:r>
          </a:p>
          <a:p>
            <a:pPr fontAlgn="base"/>
            <a:r>
              <a:rPr lang="en-US" sz="1400" dirty="0">
                <a:solidFill>
                  <a:schemeClr val="bg2"/>
                </a:solidFill>
              </a:rPr>
              <a:t>Community Impact Officer-Education United Way of Central Iowa</a:t>
            </a:r>
          </a:p>
          <a:p>
            <a:endParaRPr lang="en-US" sz="1400" dirty="0"/>
          </a:p>
        </p:txBody>
      </p:sp>
      <p:sp>
        <p:nvSpPr>
          <p:cNvPr id="7" name="TextBox 6">
            <a:extLst>
              <a:ext uri="{FF2B5EF4-FFF2-40B4-BE49-F238E27FC236}">
                <a16:creationId xmlns="" xmlns:a16="http://schemas.microsoft.com/office/drawing/2014/main" id="{94AFD58E-7CF3-A947-82C5-CD9BEDE27EB9}"/>
              </a:ext>
            </a:extLst>
          </p:cNvPr>
          <p:cNvSpPr txBox="1"/>
          <p:nvPr/>
        </p:nvSpPr>
        <p:spPr>
          <a:xfrm>
            <a:off x="1826202" y="583794"/>
            <a:ext cx="7404591" cy="841321"/>
          </a:xfrm>
          <a:prstGeom prst="rect">
            <a:avLst/>
          </a:prstGeom>
          <a:noFill/>
        </p:spPr>
        <p:txBody>
          <a:bodyPr wrap="none" rtlCol="0">
            <a:spAutoFit/>
          </a:bodyPr>
          <a:lstStyle/>
          <a:p>
            <a:r>
              <a:rPr lang="en-US" sz="3000" dirty="0">
                <a:solidFill>
                  <a:schemeClr val="tx2"/>
                </a:solidFill>
              </a:rPr>
              <a:t>United Ways Partner With Vision To Learn</a:t>
            </a:r>
            <a:endParaRPr lang="en-US" sz="3000" dirty="0"/>
          </a:p>
          <a:p>
            <a:endParaRPr lang="en-US" dirty="0"/>
          </a:p>
        </p:txBody>
      </p:sp>
      <p:sp>
        <p:nvSpPr>
          <p:cNvPr id="20" name="Google Shape;75;p3">
            <a:extLst>
              <a:ext uri="{FF2B5EF4-FFF2-40B4-BE49-F238E27FC236}">
                <a16:creationId xmlns="" xmlns:a16="http://schemas.microsoft.com/office/drawing/2014/main" id="{97DA46F4-59BE-2D4E-8371-AC2B20DCF7BE}"/>
              </a:ext>
            </a:extLst>
          </p:cNvPr>
          <p:cNvSpPr txBox="1">
            <a:spLocks/>
          </p:cNvSpPr>
          <p:nvPr/>
        </p:nvSpPr>
        <p:spPr>
          <a:xfrm>
            <a:off x="10982474" y="6356352"/>
            <a:ext cx="599925" cy="365125"/>
          </a:xfrm>
          <a:prstGeom prst="rect">
            <a:avLst/>
          </a:prstGeom>
          <a:noFill/>
          <a:ln>
            <a:noFill/>
          </a:ln>
        </p:spPr>
        <p:txBody>
          <a:bodyPr spcFirstLastPara="1" vert="horz" wrap="square" lIns="91400" tIns="45700" rIns="91400" bIns="457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00000000-1234-1234-1234-123412341234}" type="slidenum">
              <a:rPr lang="en-US" smtClean="0">
                <a:solidFill>
                  <a:srgbClr val="888888"/>
                </a:solidFill>
              </a:rPr>
              <a:pPr/>
              <a:t>42</a:t>
            </a:fld>
            <a:endParaRPr lang="en-US">
              <a:solidFill>
                <a:srgbClr val="888888"/>
              </a:solidFill>
            </a:endParaRPr>
          </a:p>
        </p:txBody>
      </p:sp>
      <p:sp>
        <p:nvSpPr>
          <p:cNvPr id="21" name="Google Shape;76;p3">
            <a:extLst>
              <a:ext uri="{FF2B5EF4-FFF2-40B4-BE49-F238E27FC236}">
                <a16:creationId xmlns="" xmlns:a16="http://schemas.microsoft.com/office/drawing/2014/main" id="{73DD1CB1-D038-9A41-A483-0DF01599A062}"/>
              </a:ext>
            </a:extLst>
          </p:cNvPr>
          <p:cNvSpPr txBox="1">
            <a:spLocks/>
          </p:cNvSpPr>
          <p:nvPr/>
        </p:nvSpPr>
        <p:spPr>
          <a:xfrm>
            <a:off x="2005494" y="6348111"/>
            <a:ext cx="9148032" cy="365125"/>
          </a:xfrm>
          <a:prstGeom prst="rect">
            <a:avLst/>
          </a:prstGeom>
          <a:noFill/>
          <a:ln>
            <a:noFill/>
          </a:ln>
        </p:spPr>
        <p:txBody>
          <a:bodyPr spcFirstLastPara="1" vert="horz" wrap="square" lIns="91400" tIns="45700" rIns="91400" bIns="457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baseline="0">
                <a:solidFill>
                  <a:schemeClr val="bg2">
                    <a:lumMod val="60000"/>
                    <a:lumOff val="4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solidFill>
                  <a:srgbClr val="969696"/>
                </a:solidFill>
              </a:rPr>
              <a:t>GLRWeek2021.gradelevelreading.net  /  #</a:t>
            </a:r>
            <a:r>
              <a:rPr lang="en-US" sz="1200" dirty="0" err="1">
                <a:solidFill>
                  <a:srgbClr val="969696"/>
                </a:solidFill>
              </a:rPr>
              <a:t>GLRKeepers</a:t>
            </a:r>
            <a:r>
              <a:rPr lang="en-US" sz="1200" dirty="0">
                <a:solidFill>
                  <a:srgbClr val="969696"/>
                </a:solidFill>
              </a:rPr>
              <a:t> </a:t>
            </a:r>
          </a:p>
        </p:txBody>
      </p:sp>
    </p:spTree>
    <p:extLst>
      <p:ext uri="{BB962C8B-B14F-4D97-AF65-F5344CB8AC3E}">
        <p14:creationId xmlns:p14="http://schemas.microsoft.com/office/powerpoint/2010/main" val="4217401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 xmlns:a16="http://schemas.microsoft.com/office/drawing/2014/main" id="{E6B869D4-1EEF-4B5F-AD70-79AACBAEE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5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9" name="Picture 9">
            <a:extLst>
              <a:ext uri="{FF2B5EF4-FFF2-40B4-BE49-F238E27FC236}">
                <a16:creationId xmlns="" xmlns:a16="http://schemas.microsoft.com/office/drawing/2014/main" id="{405607C9-BE1D-4D04-AC15-B448AB1A5C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10"/>
            <a:ext cx="5996627" cy="6857990"/>
          </a:xfrm>
          <a:prstGeom prst="rect">
            <a:avLst/>
          </a:prstGeom>
        </p:spPr>
      </p:pic>
      <p:pic>
        <p:nvPicPr>
          <p:cNvPr id="11" name="Picture 11" descr="A close up of a person wearing glasses and smiling at the camera&#10;&#10;Description automatically generated">
            <a:extLst>
              <a:ext uri="{FF2B5EF4-FFF2-40B4-BE49-F238E27FC236}">
                <a16:creationId xmlns="" xmlns:a16="http://schemas.microsoft.com/office/drawing/2014/main" id="{868F928A-DBFD-4660-ABD9-BF5738EA9C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7665024" y="11"/>
            <a:ext cx="3002976" cy="2228747"/>
          </a:xfrm>
          <a:prstGeom prst="rect">
            <a:avLst/>
          </a:prstGeom>
        </p:spPr>
      </p:pic>
      <p:pic>
        <p:nvPicPr>
          <p:cNvPr id="13" name="Picture 13" descr="A person wearing glasses and smiling at the camera&#10;&#10;Description automatically generated">
            <a:extLst>
              <a:ext uri="{FF2B5EF4-FFF2-40B4-BE49-F238E27FC236}">
                <a16:creationId xmlns="" xmlns:a16="http://schemas.microsoft.com/office/drawing/2014/main" id="{A18BE0AB-7F48-404C-99DD-94683172D8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
          <a:stretch/>
        </p:blipFill>
        <p:spPr>
          <a:xfrm>
            <a:off x="7665022" y="2400472"/>
            <a:ext cx="3002977" cy="2057046"/>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l="9598" r="8888" b="2"/>
          <a:stretch/>
        </p:blipFill>
        <p:spPr>
          <a:xfrm>
            <a:off x="7665022" y="4629230"/>
            <a:ext cx="3002977" cy="2228771"/>
          </a:xfrm>
          <a:prstGeom prst="rect">
            <a:avLst/>
          </a:prstGeom>
        </p:spPr>
      </p:pic>
    </p:spTree>
    <p:extLst>
      <p:ext uri="{BB962C8B-B14F-4D97-AF65-F5344CB8AC3E}">
        <p14:creationId xmlns:p14="http://schemas.microsoft.com/office/powerpoint/2010/main" val="42508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AAAB78-51E8-47F2-A15A-AB041A8110FB}"/>
              </a:ext>
            </a:extLst>
          </p:cNvPr>
          <p:cNvSpPr>
            <a:spLocks noGrp="1"/>
          </p:cNvSpPr>
          <p:nvPr>
            <p:ph type="title"/>
          </p:nvPr>
        </p:nvSpPr>
        <p:spPr/>
        <p:txBody>
          <a:bodyPr/>
          <a:lstStyle/>
          <a:p>
            <a:r>
              <a:rPr lang="en-US">
                <a:ea typeface="+mj-lt"/>
                <a:cs typeface="+mj-lt"/>
              </a:rPr>
              <a:t>The Problem</a:t>
            </a:r>
            <a:endParaRPr lang="en-US"/>
          </a:p>
        </p:txBody>
      </p:sp>
      <p:sp>
        <p:nvSpPr>
          <p:cNvPr id="6" name="Content Placeholder 5">
            <a:extLst>
              <a:ext uri="{FF2B5EF4-FFF2-40B4-BE49-F238E27FC236}">
                <a16:creationId xmlns="" xmlns:a16="http://schemas.microsoft.com/office/drawing/2014/main" id="{DC86107D-9F83-4218-A91C-F9EF503EECFE}"/>
              </a:ext>
            </a:extLst>
          </p:cNvPr>
          <p:cNvSpPr>
            <a:spLocks noGrp="1"/>
          </p:cNvSpPr>
          <p:nvPr>
            <p:ph sz="half" idx="1"/>
          </p:nvPr>
        </p:nvSpPr>
        <p:spPr>
          <a:xfrm>
            <a:off x="4507126" y="2003026"/>
            <a:ext cx="5402090" cy="458040"/>
          </a:xfrm>
        </p:spPr>
        <p:txBody>
          <a:bodyPr vert="horz" lIns="0" tIns="45720" rIns="0" bIns="45720" rtlCol="0" anchor="t">
            <a:normAutofit fontScale="92500" lnSpcReduction="10000"/>
          </a:bodyPr>
          <a:lstStyle/>
          <a:p>
            <a:r>
              <a:rPr lang="en-US" sz="1400">
                <a:ea typeface="+mn-lt"/>
                <a:cs typeface="+mn-lt"/>
              </a:rPr>
              <a:t>students have vision problems that can affect their ability to achieve in school and engage in life</a:t>
            </a:r>
            <a:endParaRPr lang="en-US" sz="1400" dirty="0"/>
          </a:p>
          <a:p>
            <a:pPr marL="0" indent="0">
              <a:buNone/>
            </a:pPr>
            <a:endParaRPr lang="en-US" sz="1400" dirty="0"/>
          </a:p>
        </p:txBody>
      </p:sp>
      <p:sp>
        <p:nvSpPr>
          <p:cNvPr id="7" name="Content Placeholder 6">
            <a:extLst>
              <a:ext uri="{FF2B5EF4-FFF2-40B4-BE49-F238E27FC236}">
                <a16:creationId xmlns="" xmlns:a16="http://schemas.microsoft.com/office/drawing/2014/main" id="{309A87D5-3D75-48C3-A0AC-EBDD1AC96800}"/>
              </a:ext>
            </a:extLst>
          </p:cNvPr>
          <p:cNvSpPr>
            <a:spLocks noGrp="1"/>
          </p:cNvSpPr>
          <p:nvPr>
            <p:ph sz="half" idx="2"/>
          </p:nvPr>
        </p:nvSpPr>
        <p:spPr>
          <a:xfrm>
            <a:off x="2349478" y="1866709"/>
            <a:ext cx="2036009" cy="2010000"/>
          </a:xfrm>
        </p:spPr>
        <p:txBody>
          <a:bodyPr vert="horz" lIns="0" tIns="45720" rIns="0" bIns="45720" rtlCol="0" anchor="t">
            <a:noAutofit/>
          </a:bodyPr>
          <a:lstStyle/>
          <a:p>
            <a:pPr algn="ctr"/>
            <a:r>
              <a:rPr lang="en-US" sz="4000" b="1" dirty="0">
                <a:ea typeface="+mn-lt"/>
                <a:cs typeface="+mn-lt"/>
              </a:rPr>
              <a:t>1 </a:t>
            </a:r>
            <a:r>
              <a:rPr lang="en-US" b="1" dirty="0">
                <a:ea typeface="+mn-lt"/>
                <a:cs typeface="+mn-lt"/>
              </a:rPr>
              <a:t>in</a:t>
            </a:r>
            <a:r>
              <a:rPr lang="en-US" sz="4000" b="1" dirty="0">
                <a:ea typeface="+mn-lt"/>
                <a:cs typeface="+mn-lt"/>
              </a:rPr>
              <a:t> 4</a:t>
            </a:r>
            <a:endParaRPr lang="en-US" sz="4000" b="1" dirty="0"/>
          </a:p>
          <a:p>
            <a:pPr algn="ctr"/>
            <a:r>
              <a:rPr lang="en-US" sz="4000" b="1" dirty="0">
                <a:ea typeface="+mn-lt"/>
                <a:cs typeface="+mn-lt"/>
              </a:rPr>
              <a:t>80%</a:t>
            </a:r>
            <a:endParaRPr lang="en-US" sz="4000" b="1" dirty="0"/>
          </a:p>
          <a:p>
            <a:pPr algn="ctr"/>
            <a:r>
              <a:rPr lang="en-US" sz="4000" b="1" dirty="0">
                <a:ea typeface="+mn-lt"/>
                <a:cs typeface="+mn-lt"/>
              </a:rPr>
              <a:t>95%</a:t>
            </a:r>
            <a:endParaRPr lang="en-US" sz="4000" b="1" dirty="0"/>
          </a:p>
          <a:p>
            <a:pPr algn="ctr"/>
            <a:r>
              <a:rPr lang="en-US" sz="4000" b="1" dirty="0">
                <a:ea typeface="+mn-lt"/>
                <a:cs typeface="+mn-lt"/>
              </a:rPr>
              <a:t>2 </a:t>
            </a:r>
            <a:r>
              <a:rPr lang="en-US" b="1" dirty="0">
                <a:ea typeface="+mn-lt"/>
                <a:cs typeface="+mn-lt"/>
              </a:rPr>
              <a:t>million</a:t>
            </a:r>
            <a:endParaRPr lang="en-US" b="1" dirty="0"/>
          </a:p>
          <a:p>
            <a:pPr algn="ctr"/>
            <a:r>
              <a:rPr lang="en-US" sz="4000" b="1" dirty="0">
                <a:ea typeface="+mn-lt"/>
                <a:cs typeface="+mn-lt"/>
              </a:rPr>
              <a:t>3</a:t>
            </a:r>
            <a:r>
              <a:rPr lang="en-US" b="1" dirty="0">
                <a:ea typeface="+mn-lt"/>
                <a:cs typeface="+mn-lt"/>
              </a:rPr>
              <a:t>rd graders</a:t>
            </a:r>
          </a:p>
          <a:p>
            <a:pPr algn="ctr"/>
            <a:r>
              <a:rPr lang="en-US" sz="4000" b="1" dirty="0"/>
              <a:t>12</a:t>
            </a:r>
            <a:r>
              <a:rPr lang="en-US" b="1" dirty="0"/>
              <a:t> months</a:t>
            </a:r>
          </a:p>
        </p:txBody>
      </p:sp>
      <p:sp>
        <p:nvSpPr>
          <p:cNvPr id="9" name="TextBox 8">
            <a:extLst>
              <a:ext uri="{FF2B5EF4-FFF2-40B4-BE49-F238E27FC236}">
                <a16:creationId xmlns="" xmlns:a16="http://schemas.microsoft.com/office/drawing/2014/main" id="{8534A8C9-E274-41D7-A0C1-D8FBEA58EB5D}"/>
              </a:ext>
            </a:extLst>
          </p:cNvPr>
          <p:cNvSpPr txBox="1"/>
          <p:nvPr/>
        </p:nvSpPr>
        <p:spPr>
          <a:xfrm>
            <a:off x="4525161" y="4857226"/>
            <a:ext cx="54067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a:ea typeface="+mn-ea"/>
                <a:cs typeface="+mn-cs"/>
              </a:rPr>
              <a:t>who are not proficient in reading are more likely to drop out of school</a:t>
            </a: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0" name="TextBox 9">
            <a:extLst>
              <a:ext uri="{FF2B5EF4-FFF2-40B4-BE49-F238E27FC236}">
                <a16:creationId xmlns="" xmlns:a16="http://schemas.microsoft.com/office/drawing/2014/main" id="{AF9D5457-5299-4972-9CF2-98896AF15EF0}"/>
              </a:ext>
            </a:extLst>
          </p:cNvPr>
          <p:cNvSpPr txBox="1"/>
          <p:nvPr/>
        </p:nvSpPr>
        <p:spPr>
          <a:xfrm>
            <a:off x="4556619" y="4102216"/>
            <a:ext cx="54067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a:ea typeface="+mn-ea"/>
                <a:cs typeface="+mn-cs"/>
              </a:rPr>
              <a:t>children in America lack the glasses they need to read a book, see the board or participate in class</a:t>
            </a: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1" name="TextBox 10">
            <a:extLst>
              <a:ext uri="{FF2B5EF4-FFF2-40B4-BE49-F238E27FC236}">
                <a16:creationId xmlns="" xmlns:a16="http://schemas.microsoft.com/office/drawing/2014/main" id="{FC338FFC-E221-4413-9729-01EBDB384D04}"/>
              </a:ext>
            </a:extLst>
          </p:cNvPr>
          <p:cNvSpPr txBox="1"/>
          <p:nvPr/>
        </p:nvSpPr>
        <p:spPr>
          <a:xfrm>
            <a:off x="4556619" y="3336720"/>
            <a:ext cx="54067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a:ea typeface="+mn-ea"/>
                <a:cs typeface="+mn-cs"/>
              </a:rPr>
              <a:t>of students in underserved communities do not have the glasses that they need</a:t>
            </a:r>
          </a:p>
        </p:txBody>
      </p:sp>
      <p:sp>
        <p:nvSpPr>
          <p:cNvPr id="12" name="TextBox 11">
            <a:extLst>
              <a:ext uri="{FF2B5EF4-FFF2-40B4-BE49-F238E27FC236}">
                <a16:creationId xmlns="" xmlns:a16="http://schemas.microsoft.com/office/drawing/2014/main" id="{7057B3A0-5AD3-43A2-834D-E98E9D706E0B}"/>
              </a:ext>
            </a:extLst>
          </p:cNvPr>
          <p:cNvSpPr txBox="1"/>
          <p:nvPr/>
        </p:nvSpPr>
        <p:spPr>
          <a:xfrm>
            <a:off x="4556619" y="2728518"/>
            <a:ext cx="54067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a:ea typeface="+mn-ea"/>
                <a:cs typeface="+mn-cs"/>
              </a:rPr>
              <a:t>of all learning in a child's first 12 years occurs visually</a:t>
            </a: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3" name="TextBox 12">
            <a:extLst>
              <a:ext uri="{FF2B5EF4-FFF2-40B4-BE49-F238E27FC236}">
                <a16:creationId xmlns="" xmlns:a16="http://schemas.microsoft.com/office/drawing/2014/main" id="{8215502E-BEB7-482B-ADA5-E17AE1D6C025}"/>
              </a:ext>
            </a:extLst>
          </p:cNvPr>
          <p:cNvSpPr txBox="1"/>
          <p:nvPr/>
        </p:nvSpPr>
        <p:spPr>
          <a:xfrm>
            <a:off x="4556619" y="5538831"/>
            <a:ext cx="540670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a:ea typeface="+mn-ea"/>
                <a:cs typeface="+mn-cs"/>
              </a:rPr>
              <a:t>Of learning loss is estimated for students due to the impacts of COVID-related shutdowns, considered to be a "generational loss."</a:t>
            </a:r>
          </a:p>
        </p:txBody>
      </p:sp>
      <p:pic>
        <p:nvPicPr>
          <p:cNvPr id="3" name="Picture 2" descr="A picture containing text, weapon, scissors, tool&#10;&#10;Description automatically generated">
            <a:extLst>
              <a:ext uri="{FF2B5EF4-FFF2-40B4-BE49-F238E27FC236}">
                <a16:creationId xmlns="" xmlns:a16="http://schemas.microsoft.com/office/drawing/2014/main" id="{ECA9CC38-3360-4EA8-A814-E5FAC58501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29478" y="585116"/>
            <a:ext cx="1390476" cy="876190"/>
          </a:xfrm>
          <a:prstGeom prst="rect">
            <a:avLst/>
          </a:prstGeom>
        </p:spPr>
      </p:pic>
    </p:spTree>
    <p:extLst>
      <p:ext uri="{BB962C8B-B14F-4D97-AF65-F5344CB8AC3E}">
        <p14:creationId xmlns:p14="http://schemas.microsoft.com/office/powerpoint/2010/main" val="247571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FF1F98-D84E-4D29-BE9F-10F8239A7EB5}"/>
              </a:ext>
            </a:extLst>
          </p:cNvPr>
          <p:cNvSpPr>
            <a:spLocks noGrp="1"/>
          </p:cNvSpPr>
          <p:nvPr>
            <p:ph type="title"/>
          </p:nvPr>
        </p:nvSpPr>
        <p:spPr>
          <a:xfrm>
            <a:off x="2346960" y="286604"/>
            <a:ext cx="7543800" cy="1450757"/>
          </a:xfrm>
        </p:spPr>
        <p:txBody>
          <a:bodyPr>
            <a:normAutofit/>
          </a:bodyPr>
          <a:lstStyle/>
          <a:p>
            <a:r>
              <a:rPr lang="en-US"/>
              <a:t>The Solution</a:t>
            </a:r>
          </a:p>
        </p:txBody>
      </p:sp>
      <p:sp>
        <p:nvSpPr>
          <p:cNvPr id="3" name="Content Placeholder 2">
            <a:extLst>
              <a:ext uri="{FF2B5EF4-FFF2-40B4-BE49-F238E27FC236}">
                <a16:creationId xmlns="" xmlns:a16="http://schemas.microsoft.com/office/drawing/2014/main" id="{F4F111BD-D8DA-4811-88E8-276E5D058A07}"/>
              </a:ext>
            </a:extLst>
          </p:cNvPr>
          <p:cNvSpPr>
            <a:spLocks noGrp="1"/>
          </p:cNvSpPr>
          <p:nvPr>
            <p:ph idx="1"/>
          </p:nvPr>
        </p:nvSpPr>
        <p:spPr>
          <a:xfrm>
            <a:off x="2346961" y="1845734"/>
            <a:ext cx="2537015" cy="4088341"/>
          </a:xfrm>
        </p:spPr>
        <p:txBody>
          <a:bodyPr vert="horz" lIns="0" tIns="45720" rIns="0" bIns="45720" rtlCol="0">
            <a:normAutofit/>
          </a:bodyPr>
          <a:lstStyle/>
          <a:p>
            <a:r>
              <a:rPr lang="en-US" sz="1600" dirty="0">
                <a:ea typeface="+mn-lt"/>
                <a:cs typeface="+mn-lt"/>
              </a:rPr>
              <a:t>Vision To Learn provides access to vision care by providing exams and glasses, free of charge, to students in need.</a:t>
            </a:r>
            <a:endParaRPr lang="en-US" sz="1600" dirty="0"/>
          </a:p>
          <a:p>
            <a:endParaRPr lang="en-US" sz="1600" dirty="0"/>
          </a:p>
          <a:p>
            <a:r>
              <a:rPr lang="en-US" sz="1600" dirty="0"/>
              <a:t>Bringing the mobile clinic directly to schools and organizations, removes many barriers for families who normally would not be able to get the vision care they need for their student.</a:t>
            </a:r>
          </a:p>
          <a:p>
            <a:endParaRPr lang="en-US" sz="1600"/>
          </a:p>
        </p:txBody>
      </p:sp>
      <p:pic>
        <p:nvPicPr>
          <p:cNvPr id="6" name="Picture 6" descr="A picture containing person, indoor, wall&#10;&#10;Description automatically generated">
            <a:extLst>
              <a:ext uri="{FF2B5EF4-FFF2-40B4-BE49-F238E27FC236}">
                <a16:creationId xmlns="" xmlns:a16="http://schemas.microsoft.com/office/drawing/2014/main" id="{EA5FF07B-F361-4606-9C05-594B682E0C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 b="-6"/>
          <a:stretch/>
        </p:blipFill>
        <p:spPr>
          <a:xfrm rot="5400000">
            <a:off x="4212814" y="2958798"/>
            <a:ext cx="3866172" cy="1796902"/>
          </a:xfrm>
          <a:prstGeom prst="rect">
            <a:avLst/>
          </a:prstGeom>
        </p:spPr>
      </p:pic>
      <p:pic>
        <p:nvPicPr>
          <p:cNvPr id="10" name="Picture 10">
            <a:extLst>
              <a:ext uri="{FF2B5EF4-FFF2-40B4-BE49-F238E27FC236}">
                <a16:creationId xmlns="" xmlns:a16="http://schemas.microsoft.com/office/drawing/2014/main" id="{331D6E02-5855-475E-9B2C-169D04D051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7170280" y="1921934"/>
            <a:ext cx="2790489" cy="2220928"/>
          </a:xfrm>
          <a:prstGeom prst="rect">
            <a:avLst/>
          </a:prstGeom>
        </p:spPr>
      </p:pic>
      <p:sp>
        <p:nvSpPr>
          <p:cNvPr id="33" name="Rectangle 32">
            <a:extLst>
              <a:ext uri="{FF2B5EF4-FFF2-40B4-BE49-F238E27FC236}">
                <a16:creationId xmlns="" xmlns:a16="http://schemas.microsoft.com/office/drawing/2014/main" id="{7EB41233-124F-4149-BFCE-35C6E34C3A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170279" y="4309467"/>
            <a:ext cx="935492" cy="147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7" name="Picture 7" descr="A picture containing person, indoor, child&#10;&#10;Description automatically generated">
            <a:extLst>
              <a:ext uri="{FF2B5EF4-FFF2-40B4-BE49-F238E27FC236}">
                <a16:creationId xmlns="" xmlns:a16="http://schemas.microsoft.com/office/drawing/2014/main" id="{7446CE9F-924C-4F39-81A4-FA899F2577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b="-1"/>
          <a:stretch/>
        </p:blipFill>
        <p:spPr>
          <a:xfrm>
            <a:off x="8230139" y="4309990"/>
            <a:ext cx="1724787" cy="1476465"/>
          </a:xfrm>
          <a:prstGeom prst="rect">
            <a:avLst/>
          </a:prstGeom>
        </p:spPr>
      </p:pic>
      <p:pic>
        <p:nvPicPr>
          <p:cNvPr id="4" name="Picture 3" descr="A picture containing text, weapon, scissors, tool&#10;&#10;Description automatically generated">
            <a:extLst>
              <a:ext uri="{FF2B5EF4-FFF2-40B4-BE49-F238E27FC236}">
                <a16:creationId xmlns="" xmlns:a16="http://schemas.microsoft.com/office/drawing/2014/main" id="{41FC6E1B-6B60-452E-896F-5BA450E21F6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32524" y="364905"/>
            <a:ext cx="1390476" cy="876190"/>
          </a:xfrm>
          <a:prstGeom prst="rect">
            <a:avLst/>
          </a:prstGeom>
        </p:spPr>
      </p:pic>
    </p:spTree>
    <p:extLst>
      <p:ext uri="{BB962C8B-B14F-4D97-AF65-F5344CB8AC3E}">
        <p14:creationId xmlns:p14="http://schemas.microsoft.com/office/powerpoint/2010/main" val="346955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C2579DAE-C141-48DB-810E-C070C30081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6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 xmlns:a16="http://schemas.microsoft.com/office/drawing/2014/main" id="{02FD90C3-6350-4D5B-9738-6E94EDF30F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 xmlns:a16="http://schemas.microsoft.com/office/drawing/2014/main" id="{2C7211D9-E545-4D00-9874-641EC7C7BD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0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0" name="Rectangle 29">
            <a:extLst>
              <a:ext uri="{FF2B5EF4-FFF2-40B4-BE49-F238E27FC236}">
                <a16:creationId xmlns="" xmlns:a16="http://schemas.microsoft.com/office/drawing/2014/main" id="{5DBBC34A-8C43-4368-951E-A04EB7C00E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881759" y="480060"/>
            <a:ext cx="8428482" cy="5897880"/>
          </a:xfrm>
          <a:prstGeom prst="rect">
            <a:avLst/>
          </a:prstGeom>
          <a:solidFill>
            <a:schemeClr val="bg1"/>
          </a:solidFill>
          <a:ln w="22225">
            <a:solidFill>
              <a:srgbClr val="FCA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7" name="Picture 7" descr="Text&#10;&#10;Description automatically generated">
            <a:extLst>
              <a:ext uri="{FF2B5EF4-FFF2-40B4-BE49-F238E27FC236}">
                <a16:creationId xmlns="" xmlns:a16="http://schemas.microsoft.com/office/drawing/2014/main" id="{ABDA6B6E-8DF9-48DE-B591-A3E1DD0480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0483" y="3164661"/>
            <a:ext cx="2208402" cy="3223642"/>
          </a:xfrm>
          <a:prstGeom prst="rect">
            <a:avLst/>
          </a:prstGeom>
        </p:spPr>
      </p:pic>
      <p:pic>
        <p:nvPicPr>
          <p:cNvPr id="8" name="Picture 8" descr="A picture containing shape&#10;&#10;Description automatically generated">
            <a:extLst>
              <a:ext uri="{FF2B5EF4-FFF2-40B4-BE49-F238E27FC236}">
                <a16:creationId xmlns="" xmlns:a16="http://schemas.microsoft.com/office/drawing/2014/main" id="{F27A06B5-71C9-498F-B5D1-B20AA7266E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6687" y="673554"/>
            <a:ext cx="4617961" cy="721176"/>
          </a:xfrm>
          <a:prstGeom prst="rect">
            <a:avLst/>
          </a:prstGeom>
        </p:spPr>
      </p:pic>
      <p:pic>
        <p:nvPicPr>
          <p:cNvPr id="9" name="Picture 9">
            <a:extLst>
              <a:ext uri="{FF2B5EF4-FFF2-40B4-BE49-F238E27FC236}">
                <a16:creationId xmlns="" xmlns:a16="http://schemas.microsoft.com/office/drawing/2014/main" id="{9B7A257A-809E-4214-9390-A288325E58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6685" y="1251513"/>
            <a:ext cx="5779104" cy="4923450"/>
          </a:xfrm>
          <a:prstGeom prst="rect">
            <a:avLst/>
          </a:prstGeom>
        </p:spPr>
      </p:pic>
      <p:pic>
        <p:nvPicPr>
          <p:cNvPr id="2" name="Picture 1" descr="A picture containing text, weapon, scissors, tool&#10;&#10;Description automatically generated">
            <a:extLst>
              <a:ext uri="{FF2B5EF4-FFF2-40B4-BE49-F238E27FC236}">
                <a16:creationId xmlns="" xmlns:a16="http://schemas.microsoft.com/office/drawing/2014/main" id="{9E17862D-E346-4DC2-82DE-FB36663333B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66561" y="669006"/>
            <a:ext cx="1390476" cy="876190"/>
          </a:xfrm>
          <a:prstGeom prst="rect">
            <a:avLst/>
          </a:prstGeom>
        </p:spPr>
      </p:pic>
    </p:spTree>
    <p:extLst>
      <p:ext uri="{BB962C8B-B14F-4D97-AF65-F5344CB8AC3E}">
        <p14:creationId xmlns:p14="http://schemas.microsoft.com/office/powerpoint/2010/main" val="288241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07AFD4-987B-425E-8826-E2DDE1199484}"/>
              </a:ext>
            </a:extLst>
          </p:cNvPr>
          <p:cNvSpPr>
            <a:spLocks noGrp="1"/>
          </p:cNvSpPr>
          <p:nvPr>
            <p:ph type="title"/>
          </p:nvPr>
        </p:nvSpPr>
        <p:spPr>
          <a:xfrm>
            <a:off x="2346960" y="286604"/>
            <a:ext cx="7543800" cy="1450757"/>
          </a:xfrm>
        </p:spPr>
        <p:txBody>
          <a:bodyPr>
            <a:normAutofit/>
          </a:bodyPr>
          <a:lstStyle/>
          <a:p>
            <a:r>
              <a:rPr lang="en-US"/>
              <a:t>Measurable Results</a:t>
            </a:r>
          </a:p>
        </p:txBody>
      </p:sp>
      <p:sp>
        <p:nvSpPr>
          <p:cNvPr id="3" name="Content Placeholder 2">
            <a:extLst>
              <a:ext uri="{FF2B5EF4-FFF2-40B4-BE49-F238E27FC236}">
                <a16:creationId xmlns="" xmlns:a16="http://schemas.microsoft.com/office/drawing/2014/main" id="{0E043A5D-5310-464F-9636-058B15C8BFAC}"/>
              </a:ext>
            </a:extLst>
          </p:cNvPr>
          <p:cNvSpPr>
            <a:spLocks noGrp="1"/>
          </p:cNvSpPr>
          <p:nvPr>
            <p:ph idx="1"/>
          </p:nvPr>
        </p:nvSpPr>
        <p:spPr>
          <a:xfrm>
            <a:off x="1298713" y="1845734"/>
            <a:ext cx="5889486" cy="4023360"/>
          </a:xfrm>
        </p:spPr>
        <p:txBody>
          <a:bodyPr vert="horz" lIns="0" tIns="45720" rIns="0" bIns="45720" rtlCol="0">
            <a:normAutofit/>
          </a:bodyPr>
          <a:lstStyle/>
          <a:p>
            <a:pPr>
              <a:buFont typeface="Wingdings" panose="020F0502020204030204" pitchFamily="34" charset="0"/>
              <a:buChar char="Ø"/>
            </a:pPr>
            <a:r>
              <a:rPr lang="en-US" sz="1400" dirty="0">
                <a:ea typeface="+mn-lt"/>
                <a:cs typeface="+mn-lt"/>
              </a:rPr>
              <a:t>UCLA Study</a:t>
            </a:r>
          </a:p>
          <a:p>
            <a:pPr marL="383540" lvl="1">
              <a:buFont typeface="Wingdings" panose="020F0502020204030204" pitchFamily="34" charset="0"/>
              <a:buChar char="Ø"/>
            </a:pPr>
            <a:r>
              <a:rPr lang="en-US" sz="1400" dirty="0">
                <a:ea typeface="+mn-lt"/>
                <a:cs typeface="+mn-lt"/>
              </a:rPr>
              <a:t>The study found that before getting glasses, students’ math GPAs were declining, but after glasses that trajectory was reversed. Grades in reading also showed an improved trajectory after students received glasses. </a:t>
            </a:r>
          </a:p>
          <a:p>
            <a:pPr marL="383540" lvl="1">
              <a:buFont typeface="Wingdings" panose="020F0502020204030204" pitchFamily="34" charset="0"/>
              <a:buChar char="Ø"/>
            </a:pPr>
            <a:endParaRPr lang="en-US" sz="1400" dirty="0">
              <a:ea typeface="+mn-lt"/>
              <a:cs typeface="+mn-lt"/>
            </a:endParaRPr>
          </a:p>
          <a:p>
            <a:pPr marL="200660" lvl="1" indent="0">
              <a:buNone/>
            </a:pPr>
            <a:endParaRPr lang="en-US" sz="1400" dirty="0">
              <a:ea typeface="+mn-lt"/>
              <a:cs typeface="+mn-lt"/>
            </a:endParaRPr>
          </a:p>
          <a:p>
            <a:pPr>
              <a:buFont typeface="Wingdings" panose="020F0502020204030204" pitchFamily="34" charset="0"/>
              <a:buChar char="Ø"/>
            </a:pPr>
            <a:r>
              <a:rPr lang="en-US" sz="1400" dirty="0">
                <a:ea typeface="+mn-lt"/>
                <a:cs typeface="+mn-lt"/>
              </a:rPr>
              <a:t>John Hopkins University Wilmer Eye Institute</a:t>
            </a:r>
          </a:p>
          <a:p>
            <a:pPr marL="383540" lvl="1">
              <a:buFont typeface="Wingdings" panose="020F0502020204030204" pitchFamily="34" charset="0"/>
              <a:buChar char="Ø"/>
            </a:pPr>
            <a:r>
              <a:rPr lang="en-US" sz="1400" dirty="0">
                <a:ea typeface="+mn-lt"/>
                <a:cs typeface="+mn-lt"/>
              </a:rPr>
              <a:t>providing students with glasses accelerates their gains on English Language Arts standardized tests, </a:t>
            </a:r>
            <a:r>
              <a:rPr lang="en-US" sz="1400" b="1" dirty="0">
                <a:ea typeface="+mn-lt"/>
                <a:cs typeface="+mn-lt"/>
              </a:rPr>
              <a:t>comparable to an extra month of class time</a:t>
            </a:r>
            <a:r>
              <a:rPr lang="en-US" sz="1400" dirty="0">
                <a:ea typeface="+mn-lt"/>
                <a:cs typeface="+mn-lt"/>
              </a:rPr>
              <a:t>. </a:t>
            </a:r>
          </a:p>
          <a:p>
            <a:pPr marL="383540" lvl="1">
              <a:buFont typeface="Wingdings" panose="020F0502020204030204" pitchFamily="34" charset="0"/>
              <a:buChar char="Ø"/>
            </a:pPr>
            <a:r>
              <a:rPr lang="en-US" sz="1400" dirty="0">
                <a:ea typeface="+mn-lt"/>
                <a:cs typeface="+mn-lt"/>
              </a:rPr>
              <a:t>Students with Individual Education Plans and those scoring in the lowest quartile improved even more – </a:t>
            </a:r>
            <a:r>
              <a:rPr lang="en-US" sz="1400" b="1" dirty="0">
                <a:ea typeface="+mn-lt"/>
                <a:cs typeface="+mn-lt"/>
              </a:rPr>
              <a:t>the equivalent of three months of class time</a:t>
            </a:r>
            <a:r>
              <a:rPr lang="en-US" sz="1400" dirty="0">
                <a:ea typeface="+mn-lt"/>
                <a:cs typeface="+mn-lt"/>
              </a:rPr>
              <a:t>. </a:t>
            </a:r>
          </a:p>
          <a:p>
            <a:r>
              <a:rPr lang="en-US" sz="1300" dirty="0">
                <a:ea typeface="+mn-lt"/>
                <a:cs typeface="+mn-lt"/>
              </a:rPr>
              <a:t>  </a:t>
            </a:r>
            <a:endParaRPr lang="en-US" sz="1300" dirty="0"/>
          </a:p>
        </p:txBody>
      </p:sp>
      <p:pic>
        <p:nvPicPr>
          <p:cNvPr id="4" name="Picture 8" descr="Chart, line chart&#10;&#10;Description automatically generated">
            <a:extLst>
              <a:ext uri="{FF2B5EF4-FFF2-40B4-BE49-F238E27FC236}">
                <a16:creationId xmlns="" xmlns:a16="http://schemas.microsoft.com/office/drawing/2014/main" id="{20B1D4BE-46AE-42B7-BC82-D894C0AD7C8B}"/>
              </a:ext>
            </a:extLst>
          </p:cNvPr>
          <p:cNvPicPr>
            <a:picLocks noChangeAspect="1"/>
          </p:cNvPicPr>
          <p:nvPr/>
        </p:nvPicPr>
        <p:blipFill>
          <a:blip r:embed="rId2"/>
          <a:stretch>
            <a:fillRect/>
          </a:stretch>
        </p:blipFill>
        <p:spPr>
          <a:xfrm>
            <a:off x="7539426" y="2067338"/>
            <a:ext cx="3812037" cy="250466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86772" y="5796777"/>
            <a:ext cx="1390476" cy="876190"/>
          </a:xfrm>
          <a:prstGeom prst="rect">
            <a:avLst/>
          </a:prstGeom>
        </p:spPr>
      </p:pic>
    </p:spTree>
    <p:extLst>
      <p:ext uri="{BB962C8B-B14F-4D97-AF65-F5344CB8AC3E}">
        <p14:creationId xmlns:p14="http://schemas.microsoft.com/office/powerpoint/2010/main" val="419437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 xmlns:a16="http://schemas.microsoft.com/office/drawing/2014/main" id="{5CF81D86-BDBA-477C-B7DD-8D359BB996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0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itle 1"/>
          <p:cNvSpPr>
            <a:spLocks noGrp="1"/>
          </p:cNvSpPr>
          <p:nvPr>
            <p:ph type="title"/>
          </p:nvPr>
        </p:nvSpPr>
        <p:spPr>
          <a:xfrm>
            <a:off x="5255079" y="634947"/>
            <a:ext cx="4931229" cy="1450757"/>
          </a:xfrm>
        </p:spPr>
        <p:txBody>
          <a:bodyPr vert="horz" lIns="91440" tIns="45720" rIns="91440" bIns="45720" rtlCol="0" anchor="b">
            <a:normAutofit/>
          </a:bodyPr>
          <a:lstStyle/>
          <a:p>
            <a:r>
              <a:rPr lang="en-US" sz="3000" b="1" dirty="0"/>
              <a:t>Strong </a:t>
            </a:r>
            <a:r>
              <a:rPr lang="en-US" sz="3000" b="1"/>
              <a:t>Partnerships Create Bigger</a:t>
            </a:r>
            <a:r>
              <a:rPr lang="en-US" sz="3000" b="1" dirty="0"/>
              <a:t> </a:t>
            </a:r>
            <a:r>
              <a:rPr lang="en-US" sz="3000" b="1"/>
              <a:t>Impact </a:t>
            </a:r>
          </a:p>
        </p:txBody>
      </p:sp>
      <p:pic>
        <p:nvPicPr>
          <p:cNvPr id="13" name="Picture 13" descr="Graphical user interface, text, chat or text message&#10;&#10;Description automatically generated">
            <a:extLst>
              <a:ext uri="{FF2B5EF4-FFF2-40B4-BE49-F238E27FC236}">
                <a16:creationId xmlns="" xmlns:a16="http://schemas.microsoft.com/office/drawing/2014/main" id="{1DFFDB49-4FF4-45E3-882E-BBEA0362EB96}"/>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2778" t="-218" r="-1235" b="-198"/>
          <a:stretch/>
        </p:blipFill>
        <p:spPr>
          <a:xfrm>
            <a:off x="1810748" y="628527"/>
            <a:ext cx="3348721" cy="5336487"/>
          </a:xfrm>
          <a:prstGeom prst="rect">
            <a:avLst/>
          </a:prstGeom>
        </p:spPr>
      </p:pic>
      <p:cxnSp>
        <p:nvCxnSpPr>
          <p:cNvPr id="20" name="Straight Connector 19">
            <a:extLst>
              <a:ext uri="{FF2B5EF4-FFF2-40B4-BE49-F238E27FC236}">
                <a16:creationId xmlns="" xmlns:a16="http://schemas.microsoft.com/office/drawing/2014/main" id="{C65F3E9C-EF11-4F8F-A621-399C7A3E640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255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 xmlns:a16="http://schemas.microsoft.com/office/drawing/2014/main" id="{88AA064E-5F6E-4024-BC28-EDDC3DFC70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 xmlns:a16="http://schemas.microsoft.com/office/drawing/2014/main" id="{03B29638-4838-4B9B-B9DB-96E542BAF3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0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0" name="Content Placeholder 2">
            <a:extLst>
              <a:ext uri="{FF2B5EF4-FFF2-40B4-BE49-F238E27FC236}">
                <a16:creationId xmlns="" xmlns:a16="http://schemas.microsoft.com/office/drawing/2014/main" id="{0862DEE9-EA5A-453C-A92E-0303CACBD25F}"/>
              </a:ext>
            </a:extLst>
          </p:cNvPr>
          <p:cNvGraphicFramePr/>
          <p:nvPr/>
        </p:nvGraphicFramePr>
        <p:xfrm>
          <a:off x="4014271" y="2852413"/>
          <a:ext cx="6757334" cy="3373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 name="TextBox 173">
            <a:extLst>
              <a:ext uri="{FF2B5EF4-FFF2-40B4-BE49-F238E27FC236}">
                <a16:creationId xmlns="" xmlns:a16="http://schemas.microsoft.com/office/drawing/2014/main" id="{8A9C4C26-371B-4938-89B8-35E985504FA9}"/>
              </a:ext>
            </a:extLst>
          </p:cNvPr>
          <p:cNvSpPr txBox="1"/>
          <p:nvPr/>
        </p:nvSpPr>
        <p:spPr>
          <a:xfrm>
            <a:off x="5101905" y="2193721"/>
            <a:ext cx="54067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lt"/>
                <a:cs typeface="+mn-lt"/>
              </a:rPr>
              <a:t>Goes beyond program </a:t>
            </a:r>
            <a:r>
              <a:rPr kumimoji="0" lang="en-US" sz="1800" b="0" i="0" u="none" strike="noStrike" kern="1200" cap="none" spc="0" normalizeH="0" baseline="0" noProof="0">
                <a:ln>
                  <a:noFill/>
                </a:ln>
                <a:solidFill>
                  <a:prstClr val="black"/>
                </a:solidFill>
                <a:effectLst/>
                <a:uLnTx/>
                <a:uFillTx/>
                <a:latin typeface="Century Gothic"/>
                <a:ea typeface="+mn-lt"/>
                <a:cs typeface="+mn-lt"/>
              </a:rPr>
              <a:t>implementation and promotes systems change:</a:t>
            </a: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34391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5B76DE-E120-704E-97C0-742A41F59905}"/>
              </a:ext>
            </a:extLst>
          </p:cNvPr>
          <p:cNvSpPr>
            <a:spLocks noGrp="1"/>
          </p:cNvSpPr>
          <p:nvPr>
            <p:ph type="title"/>
          </p:nvPr>
        </p:nvSpPr>
        <p:spPr>
          <a:xfrm>
            <a:off x="1519162" y="40838"/>
            <a:ext cx="9153676" cy="1649160"/>
          </a:xfrm>
        </p:spPr>
        <p:txBody>
          <a:bodyPr/>
          <a:lstStyle/>
          <a:p>
            <a:r>
              <a:rPr lang="en-US" dirty="0"/>
              <a:t>2021 CGLR Pacesetter: United Way Worldwide</a:t>
            </a:r>
          </a:p>
        </p:txBody>
      </p:sp>
      <p:pic>
        <p:nvPicPr>
          <p:cNvPr id="6" name="Picture 5" descr="A person and person holding a plaque&#10;&#10;Description automatically generated with low confidence">
            <a:extLst>
              <a:ext uri="{FF2B5EF4-FFF2-40B4-BE49-F238E27FC236}">
                <a16:creationId xmlns="" xmlns:a16="http://schemas.microsoft.com/office/drawing/2014/main" id="{836357C4-C6B5-6548-B979-7CE56A6483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68962" y="1541218"/>
            <a:ext cx="7054076" cy="4702718"/>
          </a:xfrm>
          <a:prstGeom prst="rect">
            <a:avLst/>
          </a:prstGeom>
        </p:spPr>
      </p:pic>
      <p:sp>
        <p:nvSpPr>
          <p:cNvPr id="8" name="Google Shape;75;p3">
            <a:extLst>
              <a:ext uri="{FF2B5EF4-FFF2-40B4-BE49-F238E27FC236}">
                <a16:creationId xmlns="" xmlns:a16="http://schemas.microsoft.com/office/drawing/2014/main" id="{F0B98F1D-B899-6F4A-905F-B0C5DB9DDCBD}"/>
              </a:ext>
            </a:extLst>
          </p:cNvPr>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a:solidFill>
                  <a:srgbClr val="888888"/>
                </a:solidFill>
              </a:rPr>
              <a:pPr marL="0" lvl="0" indent="0" algn="r" rtl="0">
                <a:lnSpc>
                  <a:spcPct val="100000"/>
                </a:lnSpc>
                <a:spcBef>
                  <a:spcPts val="0"/>
                </a:spcBef>
                <a:spcAft>
                  <a:spcPts val="0"/>
                </a:spcAft>
                <a:buNone/>
              </a:pPr>
              <a:t>49</a:t>
            </a:fld>
            <a:endParaRPr>
              <a:solidFill>
                <a:srgbClr val="888888"/>
              </a:solidFill>
            </a:endParaRPr>
          </a:p>
        </p:txBody>
      </p:sp>
      <p:sp>
        <p:nvSpPr>
          <p:cNvPr id="9" name="Google Shape;76;p3">
            <a:extLst>
              <a:ext uri="{FF2B5EF4-FFF2-40B4-BE49-F238E27FC236}">
                <a16:creationId xmlns="" xmlns:a16="http://schemas.microsoft.com/office/drawing/2014/main" id="{D80F9821-CDF4-F94C-B1D5-C6E520BB9256}"/>
              </a:ext>
            </a:extLst>
          </p:cNvPr>
          <p:cNvSpPr txBox="1">
            <a:spLocks/>
          </p:cNvSpPr>
          <p:nvPr/>
        </p:nvSpPr>
        <p:spPr>
          <a:xfrm>
            <a:off x="2005494" y="6348111"/>
            <a:ext cx="9148032" cy="365125"/>
          </a:xfrm>
          <a:prstGeom prst="rect">
            <a:avLst/>
          </a:prstGeom>
          <a:noFill/>
          <a:ln>
            <a:noFill/>
          </a:ln>
        </p:spPr>
        <p:txBody>
          <a:bodyPr spcFirstLastPara="1" vert="horz" wrap="square" lIns="91400" tIns="45700" rIns="91400" bIns="457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baseline="0">
                <a:solidFill>
                  <a:schemeClr val="bg2">
                    <a:lumMod val="60000"/>
                    <a:lumOff val="4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solidFill>
                  <a:srgbClr val="969696"/>
                </a:solidFill>
              </a:rPr>
              <a:t>GLRWeek2021.gradelevelreading.net  /  #</a:t>
            </a:r>
            <a:r>
              <a:rPr lang="en-US" sz="1200" dirty="0" err="1">
                <a:solidFill>
                  <a:srgbClr val="969696"/>
                </a:solidFill>
              </a:rPr>
              <a:t>GLRKeepers</a:t>
            </a:r>
            <a:r>
              <a:rPr lang="en-US" sz="1200" dirty="0">
                <a:solidFill>
                  <a:srgbClr val="969696"/>
                </a:solidFill>
              </a:rPr>
              <a:t> </a:t>
            </a:r>
          </a:p>
        </p:txBody>
      </p:sp>
    </p:spTree>
    <p:extLst>
      <p:ext uri="{BB962C8B-B14F-4D97-AF65-F5344CB8AC3E}">
        <p14:creationId xmlns:p14="http://schemas.microsoft.com/office/powerpoint/2010/main" val="1137435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DB27F98-9E05-2244-9853-9596F6E8AF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 xmlns:a16="http://schemas.microsoft.com/office/drawing/2014/main" id="{A336C181-96D5-014F-BEF1-485C7331FB4D}"/>
              </a:ext>
            </a:extLst>
          </p:cNvPr>
          <p:cNvSpPr txBox="1"/>
          <p:nvPr/>
        </p:nvSpPr>
        <p:spPr>
          <a:xfrm>
            <a:off x="5116830" y="2263140"/>
            <a:ext cx="5672138" cy="838178"/>
          </a:xfrm>
          <a:prstGeom prst="rect">
            <a:avLst/>
          </a:prstGeom>
          <a:noFill/>
        </p:spPr>
        <p:txBody>
          <a:bodyPr wrap="square" rtlCol="0">
            <a:spAutoFit/>
          </a:bodyPr>
          <a:lstStyle/>
          <a:p>
            <a:r>
              <a:rPr lang="en-US" sz="3000" dirty="0">
                <a:solidFill>
                  <a:schemeClr val="tx2"/>
                </a:solidFill>
              </a:rPr>
              <a:t>A Virtual Gratitude Reception</a:t>
            </a:r>
          </a:p>
          <a:p>
            <a:pPr>
              <a:lnSpc>
                <a:spcPts val="2100"/>
              </a:lnSpc>
              <a:spcBef>
                <a:spcPts val="300"/>
              </a:spcBef>
            </a:pPr>
            <a:r>
              <a:rPr lang="en-US" sz="1500" dirty="0">
                <a:solidFill>
                  <a:schemeClr val="tx2"/>
                </a:solidFill>
              </a:rPr>
              <a:t>CGLR Salutes Our Partners</a:t>
            </a:r>
          </a:p>
        </p:txBody>
      </p:sp>
      <p:sp>
        <p:nvSpPr>
          <p:cNvPr id="8" name="TextBox 7">
            <a:extLst>
              <a:ext uri="{FF2B5EF4-FFF2-40B4-BE49-F238E27FC236}">
                <a16:creationId xmlns="" xmlns:a16="http://schemas.microsoft.com/office/drawing/2014/main" id="{E1480F9E-4C5B-8840-A4A6-721AFCB23746}"/>
              </a:ext>
            </a:extLst>
          </p:cNvPr>
          <p:cNvSpPr txBox="1"/>
          <p:nvPr/>
        </p:nvSpPr>
        <p:spPr>
          <a:xfrm>
            <a:off x="5118735" y="3914037"/>
            <a:ext cx="3929063" cy="353943"/>
          </a:xfrm>
          <a:prstGeom prst="rect">
            <a:avLst/>
          </a:prstGeom>
          <a:noFill/>
        </p:spPr>
        <p:txBody>
          <a:bodyPr wrap="square" rtlCol="0">
            <a:spAutoFit/>
          </a:bodyPr>
          <a:lstStyle/>
          <a:p>
            <a:r>
              <a:rPr lang="en-US" sz="1700" dirty="0">
                <a:solidFill>
                  <a:schemeClr val="tx2"/>
                </a:solidFill>
              </a:rPr>
              <a:t>Monday, July 26, 3–4:30 PM ET</a:t>
            </a:r>
          </a:p>
        </p:txBody>
      </p:sp>
      <p:sp>
        <p:nvSpPr>
          <p:cNvPr id="9" name="Google Shape;98;p5">
            <a:extLst>
              <a:ext uri="{FF2B5EF4-FFF2-40B4-BE49-F238E27FC236}">
                <a16:creationId xmlns="" xmlns:a16="http://schemas.microsoft.com/office/drawing/2014/main" id="{E0988105-22A4-4345-AAB8-F1DB04762441}"/>
              </a:ext>
            </a:extLst>
          </p:cNvPr>
          <p:cNvSpPr txBox="1"/>
          <p:nvPr/>
        </p:nvSpPr>
        <p:spPr>
          <a:xfrm>
            <a:off x="1826202" y="6348111"/>
            <a:ext cx="9148032" cy="365125"/>
          </a:xfrm>
          <a:prstGeom prst="rect">
            <a:avLst/>
          </a:prstGeom>
          <a:no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r>
              <a:rPr lang="en-US" sz="1000" b="0" i="0" u="none" strike="noStrike" cap="none" dirty="0">
                <a:solidFill>
                  <a:schemeClr val="bg2"/>
                </a:solidFill>
                <a:latin typeface="Arial"/>
                <a:ea typeface="Arial"/>
                <a:cs typeface="Arial"/>
                <a:sym typeface="Arial"/>
              </a:rPr>
              <a:t>GLRWeek2021.gradelevelreading.net  /  #</a:t>
            </a:r>
            <a:r>
              <a:rPr lang="en-US" sz="1000" b="0" i="0" u="none" strike="noStrike" cap="none" dirty="0" err="1">
                <a:solidFill>
                  <a:schemeClr val="bg2"/>
                </a:solidFill>
                <a:latin typeface="Arial"/>
                <a:ea typeface="Arial"/>
                <a:cs typeface="Arial"/>
                <a:sym typeface="Arial"/>
              </a:rPr>
              <a:t>GLRKeepers</a:t>
            </a:r>
            <a:endParaRPr sz="1000" b="0" i="0" u="none" strike="noStrike" cap="none" dirty="0">
              <a:solidFill>
                <a:schemeClr val="bg2"/>
              </a:solidFill>
              <a:latin typeface="Arial"/>
              <a:ea typeface="Arial"/>
              <a:cs typeface="Arial"/>
              <a:sym typeface="Arial"/>
            </a:endParaRPr>
          </a:p>
        </p:txBody>
      </p:sp>
    </p:spTree>
    <p:extLst>
      <p:ext uri="{BB962C8B-B14F-4D97-AF65-F5344CB8AC3E}">
        <p14:creationId xmlns:p14="http://schemas.microsoft.com/office/powerpoint/2010/main" val="617893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F740B1-DD16-D949-ADC4-EE0EE0F92B25}"/>
              </a:ext>
            </a:extLst>
          </p:cNvPr>
          <p:cNvSpPr>
            <a:spLocks noGrp="1"/>
          </p:cNvSpPr>
          <p:nvPr>
            <p:ph type="title"/>
          </p:nvPr>
        </p:nvSpPr>
        <p:spPr/>
        <p:txBody>
          <a:bodyPr/>
          <a:lstStyle/>
          <a:p>
            <a:r>
              <a:rPr lang="en-US" sz="3000" dirty="0"/>
              <a:t> In Closing … Looking Forward to 2022</a:t>
            </a:r>
          </a:p>
        </p:txBody>
      </p:sp>
      <p:sp>
        <p:nvSpPr>
          <p:cNvPr id="7" name="TextBox 6">
            <a:extLst>
              <a:ext uri="{FF2B5EF4-FFF2-40B4-BE49-F238E27FC236}">
                <a16:creationId xmlns="" xmlns:a16="http://schemas.microsoft.com/office/drawing/2014/main" id="{95F43652-3A7E-7142-B568-0153815FE65D}"/>
              </a:ext>
            </a:extLst>
          </p:cNvPr>
          <p:cNvSpPr txBox="1"/>
          <p:nvPr/>
        </p:nvSpPr>
        <p:spPr>
          <a:xfrm>
            <a:off x="3869937" y="3151916"/>
            <a:ext cx="2226063" cy="1286557"/>
          </a:xfrm>
          <a:prstGeom prst="rect">
            <a:avLst/>
          </a:prstGeom>
          <a:noFill/>
        </p:spPr>
        <p:txBody>
          <a:bodyPr wrap="square" lIns="0" tIns="0" rIns="0" bIns="0" rtlCol="0">
            <a:noAutofit/>
          </a:bodyPr>
          <a:lstStyle/>
          <a:p>
            <a:pPr fontAlgn="base"/>
            <a:r>
              <a:rPr lang="en-US" sz="1800" dirty="0">
                <a:solidFill>
                  <a:schemeClr val="tx2"/>
                </a:solidFill>
              </a:rPr>
              <a:t>Doug </a:t>
            </a:r>
            <a:r>
              <a:rPr lang="en-US" sz="1800" dirty="0" err="1">
                <a:solidFill>
                  <a:schemeClr val="tx2"/>
                </a:solidFill>
              </a:rPr>
              <a:t>Linkhart</a:t>
            </a:r>
            <a:endParaRPr lang="en-US" sz="1800" dirty="0">
              <a:solidFill>
                <a:schemeClr val="tx2"/>
              </a:solidFill>
            </a:endParaRPr>
          </a:p>
          <a:p>
            <a:pPr fontAlgn="base"/>
            <a:r>
              <a:rPr lang="en-US" sz="1800" dirty="0">
                <a:solidFill>
                  <a:schemeClr val="bg2"/>
                </a:solidFill>
              </a:rPr>
              <a:t>President</a:t>
            </a:r>
          </a:p>
          <a:p>
            <a:pPr fontAlgn="base"/>
            <a:r>
              <a:rPr lang="en-US" sz="1800" dirty="0">
                <a:solidFill>
                  <a:schemeClr val="bg2"/>
                </a:solidFill>
              </a:rPr>
              <a:t>National Civic League</a:t>
            </a:r>
          </a:p>
        </p:txBody>
      </p:sp>
      <p:pic>
        <p:nvPicPr>
          <p:cNvPr id="8" name="Picture 7" descr="A person wearing a suit and tie&#10;&#10;Description automatically generated with medium confidence">
            <a:extLst>
              <a:ext uri="{FF2B5EF4-FFF2-40B4-BE49-F238E27FC236}">
                <a16:creationId xmlns="" xmlns:a16="http://schemas.microsoft.com/office/drawing/2014/main" id="{3360D5C0-A3E1-4545-BD78-A4EC565878F8}"/>
              </a:ext>
            </a:extLst>
          </p:cNvPr>
          <p:cNvPicPr>
            <a:picLocks noChangeAspect="1"/>
          </p:cNvPicPr>
          <p:nvPr/>
        </p:nvPicPr>
        <p:blipFill>
          <a:blip r:embed="rId2"/>
          <a:stretch>
            <a:fillRect/>
          </a:stretch>
        </p:blipFill>
        <p:spPr>
          <a:xfrm>
            <a:off x="2029255" y="2153485"/>
            <a:ext cx="1667057" cy="1837165"/>
          </a:xfrm>
          <a:prstGeom prst="rect">
            <a:avLst/>
          </a:prstGeom>
        </p:spPr>
      </p:pic>
      <p:pic>
        <p:nvPicPr>
          <p:cNvPr id="12" name="Picture 11">
            <a:extLst>
              <a:ext uri="{FF2B5EF4-FFF2-40B4-BE49-F238E27FC236}">
                <a16:creationId xmlns="" xmlns:a16="http://schemas.microsoft.com/office/drawing/2014/main" id="{7FFC8530-3DFA-3342-A329-EE06809EA521}"/>
              </a:ext>
            </a:extLst>
          </p:cNvPr>
          <p:cNvPicPr>
            <a:picLocks noChangeAspect="1"/>
          </p:cNvPicPr>
          <p:nvPr/>
        </p:nvPicPr>
        <p:blipFill>
          <a:blip r:embed="rId3"/>
          <a:stretch>
            <a:fillRect/>
          </a:stretch>
        </p:blipFill>
        <p:spPr>
          <a:xfrm>
            <a:off x="6861177" y="1313307"/>
            <a:ext cx="2763838" cy="3125166"/>
          </a:xfrm>
          <a:prstGeom prst="rect">
            <a:avLst/>
          </a:prstGeom>
        </p:spPr>
      </p:pic>
      <p:sp>
        <p:nvSpPr>
          <p:cNvPr id="13" name="Google Shape;75;p3">
            <a:extLst>
              <a:ext uri="{FF2B5EF4-FFF2-40B4-BE49-F238E27FC236}">
                <a16:creationId xmlns="" xmlns:a16="http://schemas.microsoft.com/office/drawing/2014/main" id="{163D303F-3035-FE47-963B-5671B31BB2C2}"/>
              </a:ext>
            </a:extLst>
          </p:cNvPr>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a:solidFill>
                  <a:srgbClr val="888888"/>
                </a:solidFill>
              </a:rPr>
              <a:pPr marL="0" lvl="0" indent="0" algn="r" rtl="0">
                <a:lnSpc>
                  <a:spcPct val="100000"/>
                </a:lnSpc>
                <a:spcBef>
                  <a:spcPts val="0"/>
                </a:spcBef>
                <a:spcAft>
                  <a:spcPts val="0"/>
                </a:spcAft>
                <a:buNone/>
              </a:pPr>
              <a:t>50</a:t>
            </a:fld>
            <a:endParaRPr>
              <a:solidFill>
                <a:srgbClr val="888888"/>
              </a:solidFill>
            </a:endParaRPr>
          </a:p>
        </p:txBody>
      </p:sp>
      <p:sp>
        <p:nvSpPr>
          <p:cNvPr id="14" name="Google Shape;76;p3">
            <a:extLst>
              <a:ext uri="{FF2B5EF4-FFF2-40B4-BE49-F238E27FC236}">
                <a16:creationId xmlns="" xmlns:a16="http://schemas.microsoft.com/office/drawing/2014/main" id="{F5B190DA-1BD7-8840-9451-9AF65C0A95BE}"/>
              </a:ext>
            </a:extLst>
          </p:cNvPr>
          <p:cNvSpPr txBox="1">
            <a:spLocks/>
          </p:cNvSpPr>
          <p:nvPr/>
        </p:nvSpPr>
        <p:spPr>
          <a:xfrm>
            <a:off x="2005494" y="6348111"/>
            <a:ext cx="9148032" cy="365125"/>
          </a:xfrm>
          <a:prstGeom prst="rect">
            <a:avLst/>
          </a:prstGeom>
          <a:noFill/>
          <a:ln>
            <a:noFill/>
          </a:ln>
        </p:spPr>
        <p:txBody>
          <a:bodyPr spcFirstLastPara="1" vert="horz" wrap="square" lIns="91400" tIns="45700" rIns="91400" bIns="457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baseline="0">
                <a:solidFill>
                  <a:schemeClr val="bg2">
                    <a:lumMod val="60000"/>
                    <a:lumOff val="4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solidFill>
                  <a:srgbClr val="969696"/>
                </a:solidFill>
              </a:rPr>
              <a:t>GLRWeek2021.gradelevelreading.net  /  #</a:t>
            </a:r>
            <a:r>
              <a:rPr lang="en-US" sz="1200" dirty="0" err="1">
                <a:solidFill>
                  <a:srgbClr val="969696"/>
                </a:solidFill>
              </a:rPr>
              <a:t>GLRKeepers</a:t>
            </a:r>
            <a:r>
              <a:rPr lang="en-US" sz="1200" dirty="0">
                <a:solidFill>
                  <a:srgbClr val="969696"/>
                </a:solidFill>
              </a:rPr>
              <a:t> </a:t>
            </a:r>
          </a:p>
        </p:txBody>
      </p:sp>
    </p:spTree>
    <p:extLst>
      <p:ext uri="{BB962C8B-B14F-4D97-AF65-F5344CB8AC3E}">
        <p14:creationId xmlns:p14="http://schemas.microsoft.com/office/powerpoint/2010/main" val="2410246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R_AAC_2022_r1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31770" y="213597"/>
            <a:ext cx="5781180" cy="6461319"/>
          </a:xfrm>
          <a:prstGeom prst="rect">
            <a:avLst/>
          </a:prstGeom>
        </p:spPr>
      </p:pic>
      <p:sp>
        <p:nvSpPr>
          <p:cNvPr id="3" name="Google Shape;75;p3">
            <a:extLst>
              <a:ext uri="{FF2B5EF4-FFF2-40B4-BE49-F238E27FC236}">
                <a16:creationId xmlns="" xmlns:a16="http://schemas.microsoft.com/office/drawing/2014/main" id="{A42C5CAF-CAEC-ED48-A926-7F2A05220C89}"/>
              </a:ext>
            </a:extLst>
          </p:cNvPr>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a:solidFill>
                  <a:srgbClr val="888888"/>
                </a:solidFill>
              </a:rPr>
              <a:pPr marL="0" lvl="0" indent="0" algn="r" rtl="0">
                <a:lnSpc>
                  <a:spcPct val="100000"/>
                </a:lnSpc>
                <a:spcBef>
                  <a:spcPts val="0"/>
                </a:spcBef>
                <a:spcAft>
                  <a:spcPts val="0"/>
                </a:spcAft>
                <a:buNone/>
              </a:pPr>
              <a:t>51</a:t>
            </a:fld>
            <a:endParaRPr>
              <a:solidFill>
                <a:srgbClr val="888888"/>
              </a:solidFill>
            </a:endParaRPr>
          </a:p>
        </p:txBody>
      </p:sp>
    </p:spTree>
    <p:extLst>
      <p:ext uri="{BB962C8B-B14F-4D97-AF65-F5344CB8AC3E}">
        <p14:creationId xmlns:p14="http://schemas.microsoft.com/office/powerpoint/2010/main" val="2119822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1920858" y="1865380"/>
            <a:ext cx="9636497" cy="5272412"/>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noAutofit/>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9pPr>
          </a:lstStyle>
          <a:p>
            <a:pPr marL="0" indent="0">
              <a:buNone/>
            </a:pPr>
            <a:endParaRPr lang="en-US" sz="2400" dirty="0"/>
          </a:p>
        </p:txBody>
      </p:sp>
      <p:sp>
        <p:nvSpPr>
          <p:cNvPr id="5" name="Google Shape;73;p3"/>
          <p:cNvSpPr txBox="1">
            <a:spLocks noGrp="1"/>
          </p:cNvSpPr>
          <p:nvPr>
            <p:ph type="title"/>
          </p:nvPr>
        </p:nvSpPr>
        <p:spPr>
          <a:xfrm>
            <a:off x="1828802" y="1"/>
            <a:ext cx="9890951" cy="1649160"/>
          </a:xfrm>
          <a:prstGeom prst="rect">
            <a:avLst/>
          </a:prstGeom>
          <a:noFill/>
          <a:ln>
            <a:noFill/>
          </a:ln>
        </p:spPr>
        <p:txBody>
          <a:bodyPr spcFirstLastPara="1" wrap="square" lIns="91400" tIns="45700" rIns="91400" bIns="45700" anchor="ctr" anchorCtr="0">
            <a:normAutofit/>
          </a:bodyPr>
          <a:lstStyle/>
          <a:p>
            <a:pPr marL="0" lvl="0" indent="0" algn="l" rtl="0">
              <a:spcBef>
                <a:spcPts val="0"/>
              </a:spcBef>
              <a:spcAft>
                <a:spcPts val="0"/>
              </a:spcAft>
              <a:buClr>
                <a:schemeClr val="dk2"/>
              </a:buClr>
              <a:buSzPts val="3000"/>
              <a:buFont typeface="Arial"/>
              <a:buNone/>
            </a:pPr>
            <a:r>
              <a:rPr lang="en-US" sz="3000" dirty="0"/>
              <a:t>State Events</a:t>
            </a:r>
            <a:endParaRPr sz="3000" dirty="0"/>
          </a:p>
        </p:txBody>
      </p:sp>
      <p:pic>
        <p:nvPicPr>
          <p:cNvPr id="8" name="Picture 7">
            <a:extLst>
              <a:ext uri="{FF2B5EF4-FFF2-40B4-BE49-F238E27FC236}">
                <a16:creationId xmlns="" xmlns:a16="http://schemas.microsoft.com/office/drawing/2014/main" id="{D8E8A570-A198-B447-A584-D1482293C9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5443"/>
          <a:stretch/>
        </p:blipFill>
        <p:spPr>
          <a:xfrm>
            <a:off x="9612414" y="214661"/>
            <a:ext cx="1944962" cy="1205107"/>
          </a:xfrm>
          <a:prstGeom prst="rect">
            <a:avLst/>
          </a:prstGeom>
        </p:spPr>
      </p:pic>
      <p:sp>
        <p:nvSpPr>
          <p:cNvPr id="7" name="Google Shape;75;p3"/>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a:solidFill>
                  <a:srgbClr val="888888"/>
                </a:solidFill>
              </a:rPr>
              <a:pPr marL="0" lvl="0" indent="0" algn="r" rtl="0">
                <a:lnSpc>
                  <a:spcPct val="100000"/>
                </a:lnSpc>
                <a:spcBef>
                  <a:spcPts val="0"/>
                </a:spcBef>
                <a:spcAft>
                  <a:spcPts val="0"/>
                </a:spcAft>
                <a:buNone/>
              </a:pPr>
              <a:t>52</a:t>
            </a:fld>
            <a:endParaRPr>
              <a:solidFill>
                <a:srgbClr val="888888"/>
              </a:solidFill>
            </a:endParaRPr>
          </a:p>
        </p:txBody>
      </p:sp>
      <p:sp>
        <p:nvSpPr>
          <p:cNvPr id="9" name="Google Shape;76;p3"/>
          <p:cNvSpPr txBox="1">
            <a:spLocks noGrp="1"/>
          </p:cNvSpPr>
          <p:nvPr>
            <p:ph type="ftr" idx="4294967295"/>
          </p:nvPr>
        </p:nvSpPr>
        <p:spPr>
          <a:xfrm>
            <a:off x="2005494" y="6348111"/>
            <a:ext cx="9148032" cy="365125"/>
          </a:xfrm>
          <a:prstGeom prst="rect">
            <a:avLst/>
          </a:prstGeom>
          <a:noFill/>
          <a:ln>
            <a:noFill/>
          </a:ln>
        </p:spPr>
        <p:txBody>
          <a:bodyPr spcFirstLastPara="1" wrap="square" lIns="91400" tIns="45700" rIns="91400" bIns="45700" anchor="ctr" anchorCtr="0">
            <a:noAutofit/>
          </a:bodyPr>
          <a:lstStyle/>
          <a:p>
            <a:pPr marL="0" marR="0" lvl="0" indent="0" algn="r" rtl="0">
              <a:lnSpc>
                <a:spcPct val="100000"/>
              </a:lnSpc>
              <a:spcBef>
                <a:spcPts val="0"/>
              </a:spcBef>
              <a:spcAft>
                <a:spcPts val="0"/>
              </a:spcAft>
              <a:buNone/>
            </a:pPr>
            <a:r>
              <a:rPr lang="en-US" sz="1200" b="0" i="0" u="none" strike="noStrike" cap="none" dirty="0">
                <a:solidFill>
                  <a:srgbClr val="969696"/>
                </a:solidFill>
                <a:latin typeface="Arial"/>
                <a:ea typeface="Arial"/>
                <a:cs typeface="Arial"/>
                <a:sym typeface="Arial"/>
              </a:rPr>
              <a:t>GLRWeek2021.gradelevelreading.net  /  #</a:t>
            </a:r>
            <a:r>
              <a:rPr lang="en-US" sz="1200" b="0" i="0" u="none" strike="noStrike" cap="none" dirty="0" err="1">
                <a:solidFill>
                  <a:srgbClr val="969696"/>
                </a:solidFill>
                <a:latin typeface="Arial"/>
                <a:ea typeface="Arial"/>
                <a:cs typeface="Arial"/>
                <a:sym typeface="Arial"/>
              </a:rPr>
              <a:t>GLRKeepers</a:t>
            </a:r>
            <a:r>
              <a:rPr lang="en-US" sz="1200" b="0" i="0" u="none" strike="noStrike" cap="none" dirty="0">
                <a:solidFill>
                  <a:srgbClr val="969696"/>
                </a:solidFill>
                <a:latin typeface="Arial"/>
                <a:ea typeface="Arial"/>
                <a:cs typeface="Arial"/>
                <a:sym typeface="Arial"/>
              </a:rPr>
              <a:t> </a:t>
            </a:r>
            <a:endParaRPr sz="1200" b="0" i="0" u="none" strike="noStrike" cap="none" dirty="0">
              <a:solidFill>
                <a:srgbClr val="969696"/>
              </a:solidFill>
              <a:latin typeface="Arial"/>
              <a:ea typeface="Arial"/>
              <a:cs typeface="Arial"/>
              <a:sym typeface="Arial"/>
            </a:endParaRPr>
          </a:p>
        </p:txBody>
      </p:sp>
      <p:sp>
        <p:nvSpPr>
          <p:cNvPr id="10" name="Google Shape;73;p3"/>
          <p:cNvSpPr txBox="1">
            <a:spLocks/>
          </p:cNvSpPr>
          <p:nvPr/>
        </p:nvSpPr>
        <p:spPr>
          <a:xfrm>
            <a:off x="1857738" y="1887603"/>
            <a:ext cx="8936481" cy="3581155"/>
          </a:xfrm>
          <a:prstGeom prst="rect">
            <a:avLst/>
          </a:prstGeom>
          <a:noFill/>
          <a:ln>
            <a:noFill/>
          </a:ln>
        </p:spPr>
        <p:txBody>
          <a:bodyPr spcFirstLastPara="1" vert="horz" wrap="square" lIns="91400" tIns="45700" rIns="91400" bIns="45700" rtlCol="0" anchor="ctr" anchorCtr="0">
            <a:normAutofit/>
          </a:bodyPr>
          <a:lstStyle>
            <a:lvl1pPr algn="l" defTabSz="1218750" rtl="0" eaLnBrk="1" latinLnBrk="0" hangingPunct="1">
              <a:spcBef>
                <a:spcPct val="0"/>
              </a:spcBef>
              <a:buNone/>
              <a:defRPr sz="3200" kern="1200">
                <a:solidFill>
                  <a:schemeClr val="tx2"/>
                </a:solidFill>
                <a:latin typeface="+mj-lt"/>
                <a:ea typeface="+mj-ea"/>
                <a:cs typeface="+mj-cs"/>
              </a:defRPr>
            </a:lvl1pPr>
          </a:lstStyle>
          <a:p>
            <a:pPr>
              <a:spcBef>
                <a:spcPts val="0"/>
              </a:spcBef>
              <a:buClr>
                <a:schemeClr val="dk2"/>
              </a:buClr>
              <a:buSzPts val="3000"/>
            </a:pPr>
            <a:r>
              <a:rPr lang="en-US" sz="3000" dirty="0">
                <a:solidFill>
                  <a:schemeClr val="bg2"/>
                </a:solidFill>
              </a:rPr>
              <a:t>Visit our new conference site to find how dozens of states and communities confronted by COVID-19 stepped up to meet the moment. </a:t>
            </a:r>
          </a:p>
          <a:p>
            <a:pPr>
              <a:spcBef>
                <a:spcPts val="0"/>
              </a:spcBef>
              <a:buClr>
                <a:schemeClr val="dk2"/>
              </a:buClr>
              <a:buSzPts val="3000"/>
            </a:pPr>
            <a:endParaRPr lang="en-US" sz="3000" dirty="0">
              <a:solidFill>
                <a:schemeClr val="bg2"/>
              </a:solidFill>
            </a:endParaRPr>
          </a:p>
          <a:p>
            <a:pPr>
              <a:spcBef>
                <a:spcPts val="0"/>
              </a:spcBef>
              <a:buClr>
                <a:schemeClr val="dk2"/>
              </a:buClr>
              <a:buSzPts val="3000"/>
            </a:pPr>
            <a:r>
              <a:rPr lang="en-US" sz="2800">
                <a:hlinkClick r:id="rId4"/>
              </a:rPr>
              <a:t>http://glrweek2021.gradelevelreading.net/state-events/</a:t>
            </a:r>
            <a:endParaRPr lang="en-US" sz="2800" dirty="0"/>
          </a:p>
        </p:txBody>
      </p:sp>
    </p:spTree>
    <p:extLst>
      <p:ext uri="{BB962C8B-B14F-4D97-AF65-F5344CB8AC3E}">
        <p14:creationId xmlns:p14="http://schemas.microsoft.com/office/powerpoint/2010/main" val="487235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1920858" y="1371428"/>
            <a:ext cx="9636497" cy="5272412"/>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noAutofit/>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9pPr>
          </a:lstStyle>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chemeClr val="tx2"/>
                </a:solidFill>
                <a:effectLst/>
                <a:uLnTx/>
                <a:uFillTx/>
                <a:latin typeface="Arial"/>
                <a:ea typeface="+mn-ea"/>
                <a:sym typeface="Helvetica Neue"/>
              </a:rPr>
              <a:t>A Virtual Gratitude Reception: CGLR Salutes Our Partners</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000000"/>
                </a:solidFill>
                <a:effectLst/>
                <a:uLnTx/>
                <a:uFillTx/>
                <a:latin typeface="Arial"/>
                <a:ea typeface="+mn-ea"/>
                <a:sym typeface="Helvetica Neue"/>
              </a:rPr>
              <a:t>Monday, July 26, 2021, 3–4:30 p.m. ET </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endParaRPr kumimoji="0" lang="en-US" sz="1800" i="0" u="none" strike="noStrike" kern="0" cap="none" spc="0" normalizeH="0" baseline="0" noProof="0" dirty="0">
              <a:ln>
                <a:noFill/>
              </a:ln>
              <a:solidFill>
                <a:srgbClr val="000000"/>
              </a:solidFill>
              <a:effectLst/>
              <a:uLnTx/>
              <a:uFillTx/>
              <a:latin typeface="Arial"/>
              <a:ea typeface="+mn-ea"/>
              <a:sym typeface="Helvetica Neue"/>
            </a:endParaRP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chemeClr val="tx2"/>
                </a:solidFill>
                <a:effectLst/>
                <a:uLnTx/>
                <a:uFillTx/>
                <a:latin typeface="Arial"/>
                <a:ea typeface="+mn-ea"/>
                <a:sym typeface="Helvetica Neue"/>
              </a:rPr>
              <a:t>Meeting the Moment: Accelerating Equitable Recovery and Transformative Chang</a:t>
            </a:r>
            <a:r>
              <a:rPr kumimoji="0" lang="en-US" sz="1800" i="0" u="none" strike="noStrike" kern="0" cap="none" spc="0" normalizeH="0" baseline="0" noProof="0" dirty="0">
                <a:ln>
                  <a:noFill/>
                </a:ln>
                <a:solidFill>
                  <a:srgbClr val="44439B"/>
                </a:solidFill>
                <a:effectLst/>
                <a:uLnTx/>
                <a:uFillTx/>
                <a:latin typeface="Arial"/>
                <a:ea typeface="+mn-ea"/>
                <a:sym typeface="Helvetica Neue"/>
              </a:rPr>
              <a:t>e</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000000"/>
                </a:solidFill>
                <a:effectLst/>
                <a:uLnTx/>
                <a:uFillTx/>
                <a:latin typeface="Arial"/>
                <a:ea typeface="+mn-ea"/>
                <a:sym typeface="Helvetica Neue"/>
              </a:rPr>
              <a:t>Tuesday, July 27, 3–4 p.m. ET</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000000"/>
                </a:solidFill>
                <a:effectLst/>
                <a:uLnTx/>
                <a:uFillTx/>
                <a:latin typeface="Arial"/>
                <a:ea typeface="+mn-ea"/>
                <a:sym typeface="Helvetica Neue"/>
              </a:rPr>
              <a:t>Co-sponsored by Education Week and hosted on the On24 platform </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endParaRPr kumimoji="0" lang="en-US" sz="1800" i="0" u="none" strike="noStrike" kern="0" cap="none" spc="0" normalizeH="0" baseline="0" noProof="0" dirty="0">
              <a:ln>
                <a:noFill/>
              </a:ln>
              <a:solidFill>
                <a:srgbClr val="000000"/>
              </a:solidFill>
              <a:effectLst/>
              <a:uLnTx/>
              <a:uFillTx/>
              <a:latin typeface="Arial"/>
              <a:ea typeface="+mn-ea"/>
              <a:sym typeface="Helvetica Neue"/>
            </a:endParaRP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44439B"/>
                </a:solidFill>
                <a:effectLst/>
                <a:uLnTx/>
                <a:uFillTx/>
                <a:latin typeface="Arial"/>
                <a:ea typeface="+mn-ea"/>
                <a:sym typeface="Helvetica Neue"/>
              </a:rPr>
              <a:t>Bringing Digital Equity Home: The Suncoast Digital Access for All Initiative</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000000"/>
                </a:solidFill>
                <a:effectLst/>
                <a:uLnTx/>
                <a:uFillTx/>
                <a:latin typeface="Arial"/>
                <a:ea typeface="+mn-ea"/>
                <a:sym typeface="Helvetica Neue"/>
              </a:rPr>
              <a:t>Wednesday, July 28, 3–4:30 p.m. ET – A Crucible of Practice Salon</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endParaRPr kumimoji="0" lang="en-US" sz="1800" i="0" u="none" strike="noStrike" kern="0" cap="none" spc="0" normalizeH="0" baseline="0" noProof="0" dirty="0">
              <a:ln>
                <a:noFill/>
              </a:ln>
              <a:solidFill>
                <a:srgbClr val="000000"/>
              </a:solidFill>
              <a:effectLst/>
              <a:uLnTx/>
              <a:uFillTx/>
              <a:latin typeface="Arial"/>
              <a:ea typeface="+mn-ea"/>
              <a:sym typeface="Helvetica Neue"/>
            </a:endParaRP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44439B"/>
                </a:solidFill>
                <a:effectLst/>
                <a:uLnTx/>
                <a:uFillTx/>
                <a:latin typeface="Arial"/>
                <a:ea typeface="+mn-ea"/>
                <a:sym typeface="Helvetica Neue"/>
              </a:rPr>
              <a:t>The CARE Fund: A Philanthropic Initiative to Meet the Moment</a:t>
            </a:r>
            <a:br>
              <a:rPr kumimoji="0" lang="en-US" sz="1800" i="0" u="none" strike="noStrike" kern="0" cap="none" spc="0" normalizeH="0" baseline="0" noProof="0" dirty="0">
                <a:ln>
                  <a:noFill/>
                </a:ln>
                <a:solidFill>
                  <a:srgbClr val="44439B"/>
                </a:solidFill>
                <a:effectLst/>
                <a:uLnTx/>
                <a:uFillTx/>
                <a:latin typeface="Arial"/>
                <a:ea typeface="+mn-ea"/>
                <a:sym typeface="Helvetica Neue"/>
              </a:rPr>
            </a:br>
            <a:r>
              <a:rPr kumimoji="0" lang="en-US" sz="1800" i="0" u="none" strike="noStrike" kern="0" cap="none" spc="0" normalizeH="0" baseline="0" noProof="0" dirty="0">
                <a:ln>
                  <a:noFill/>
                </a:ln>
                <a:solidFill>
                  <a:srgbClr val="000000"/>
                </a:solidFill>
                <a:effectLst/>
                <a:uLnTx/>
                <a:uFillTx/>
                <a:latin typeface="Arial"/>
                <a:ea typeface="+mn-ea"/>
                <a:sym typeface="Helvetica Neue"/>
              </a:rPr>
              <a:t>Co-Sponsored by United Philanthropy Forum </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Helvetica Neue"/>
              </a:rPr>
              <a:t>Thursday, July 29, 3–4:30 p.m. ET – A Funder-to-Funder Conversation</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endParaRPr kumimoji="0" lang="en-US" sz="1800" i="0" u="none" strike="noStrike" kern="0" cap="none" spc="0" normalizeH="0" baseline="0" noProof="0" dirty="0">
              <a:ln>
                <a:noFill/>
              </a:ln>
              <a:solidFill>
                <a:prstClr val="black"/>
              </a:solidFill>
              <a:effectLst/>
              <a:uLnTx/>
              <a:uFillTx/>
              <a:latin typeface="Arial"/>
              <a:ea typeface="+mn-ea"/>
              <a:cs typeface="Arial"/>
              <a:sym typeface="Helvetica Neue"/>
            </a:endParaRP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44439B"/>
                </a:solidFill>
                <a:effectLst/>
                <a:uLnTx/>
                <a:uFillTx/>
                <a:latin typeface="Arial"/>
                <a:ea typeface="+mn-ea"/>
                <a:sym typeface="Helvetica Neue"/>
              </a:rPr>
              <a:t>Assume Collaboration: A Consultative Conversation on Aggregating for Impact </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000000"/>
                </a:solidFill>
                <a:effectLst/>
                <a:uLnTx/>
                <a:uFillTx/>
                <a:latin typeface="Arial"/>
                <a:ea typeface="+mn-ea"/>
                <a:sym typeface="Helvetica Neue"/>
              </a:rPr>
              <a:t>Friday, July 30, 2:30–4 p.m. ET (invitation only)</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endParaRPr kumimoji="0" lang="en-US" sz="1600" i="0" u="none" strike="noStrike" kern="0" cap="none" spc="0" normalizeH="0" baseline="0" noProof="0" dirty="0">
              <a:ln>
                <a:noFill/>
              </a:ln>
              <a:solidFill>
                <a:prstClr val="black"/>
              </a:solidFill>
              <a:effectLst/>
              <a:uLnTx/>
              <a:uFillTx/>
              <a:latin typeface="Arial"/>
              <a:ea typeface="+mn-ea"/>
              <a:cs typeface="Arial"/>
              <a:sym typeface="Helvetica Neue"/>
            </a:endParaRPr>
          </a:p>
        </p:txBody>
      </p:sp>
      <p:sp>
        <p:nvSpPr>
          <p:cNvPr id="5" name="Google Shape;73;p3"/>
          <p:cNvSpPr txBox="1">
            <a:spLocks noGrp="1"/>
          </p:cNvSpPr>
          <p:nvPr>
            <p:ph type="title"/>
          </p:nvPr>
        </p:nvSpPr>
        <p:spPr>
          <a:xfrm>
            <a:off x="1828802" y="1"/>
            <a:ext cx="9890951" cy="1649160"/>
          </a:xfrm>
          <a:prstGeom prst="rect">
            <a:avLst/>
          </a:prstGeom>
          <a:noFill/>
          <a:ln>
            <a:noFill/>
          </a:ln>
        </p:spPr>
        <p:txBody>
          <a:bodyPr spcFirstLastPara="1" wrap="square" lIns="91400" tIns="45700" rIns="91400" bIns="45700" anchor="ctr" anchorCtr="0">
            <a:normAutofit/>
          </a:bodyPr>
          <a:lstStyle/>
          <a:p>
            <a:pPr marL="0" lvl="0" indent="0" algn="l" rtl="0">
              <a:spcBef>
                <a:spcPts val="0"/>
              </a:spcBef>
              <a:spcAft>
                <a:spcPts val="0"/>
              </a:spcAft>
              <a:buClr>
                <a:schemeClr val="dk2"/>
              </a:buClr>
              <a:buSzPts val="3000"/>
              <a:buFont typeface="Arial"/>
              <a:buNone/>
            </a:pPr>
            <a:r>
              <a:rPr lang="en-US" sz="3000" dirty="0"/>
              <a:t>Plenary Sessions</a:t>
            </a:r>
            <a:endParaRPr sz="3000" dirty="0"/>
          </a:p>
        </p:txBody>
      </p:sp>
      <p:pic>
        <p:nvPicPr>
          <p:cNvPr id="8" name="Picture 7">
            <a:extLst>
              <a:ext uri="{FF2B5EF4-FFF2-40B4-BE49-F238E27FC236}">
                <a16:creationId xmlns="" xmlns:a16="http://schemas.microsoft.com/office/drawing/2014/main" id="{D8E8A570-A198-B447-A584-D1482293C9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5443"/>
          <a:stretch/>
        </p:blipFill>
        <p:spPr>
          <a:xfrm>
            <a:off x="9612414" y="214661"/>
            <a:ext cx="1944962" cy="1205107"/>
          </a:xfrm>
          <a:prstGeom prst="rect">
            <a:avLst/>
          </a:prstGeom>
        </p:spPr>
      </p:pic>
      <p:sp>
        <p:nvSpPr>
          <p:cNvPr id="7" name="Google Shape;75;p3"/>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a:solidFill>
                  <a:srgbClr val="888888"/>
                </a:solidFill>
              </a:rPr>
              <a:pPr marL="0" lvl="0" indent="0" algn="r" rtl="0">
                <a:lnSpc>
                  <a:spcPct val="100000"/>
                </a:lnSpc>
                <a:spcBef>
                  <a:spcPts val="0"/>
                </a:spcBef>
                <a:spcAft>
                  <a:spcPts val="0"/>
                </a:spcAft>
                <a:buNone/>
              </a:pPr>
              <a:t>53</a:t>
            </a:fld>
            <a:endParaRPr>
              <a:solidFill>
                <a:srgbClr val="888888"/>
              </a:solidFill>
            </a:endParaRPr>
          </a:p>
        </p:txBody>
      </p:sp>
      <p:sp>
        <p:nvSpPr>
          <p:cNvPr id="9" name="Google Shape;76;p3"/>
          <p:cNvSpPr txBox="1">
            <a:spLocks noGrp="1"/>
          </p:cNvSpPr>
          <p:nvPr>
            <p:ph type="ftr" idx="4294967295"/>
          </p:nvPr>
        </p:nvSpPr>
        <p:spPr>
          <a:xfrm>
            <a:off x="2005494" y="6348111"/>
            <a:ext cx="9148032" cy="365125"/>
          </a:xfrm>
          <a:prstGeom prst="rect">
            <a:avLst/>
          </a:prstGeom>
          <a:noFill/>
          <a:ln>
            <a:noFill/>
          </a:ln>
        </p:spPr>
        <p:txBody>
          <a:bodyPr spcFirstLastPara="1" wrap="square" lIns="91400" tIns="45700" rIns="91400" bIns="45700" anchor="ctr" anchorCtr="0">
            <a:noAutofit/>
          </a:bodyPr>
          <a:lstStyle/>
          <a:p>
            <a:pPr marL="0" marR="0" lvl="0" indent="0" algn="r" rtl="0">
              <a:lnSpc>
                <a:spcPct val="100000"/>
              </a:lnSpc>
              <a:spcBef>
                <a:spcPts val="0"/>
              </a:spcBef>
              <a:spcAft>
                <a:spcPts val="0"/>
              </a:spcAft>
              <a:buNone/>
            </a:pPr>
            <a:r>
              <a:rPr lang="en-US" sz="1200" b="0" i="0" u="none" strike="noStrike" cap="none" dirty="0">
                <a:solidFill>
                  <a:srgbClr val="969696"/>
                </a:solidFill>
                <a:latin typeface="Arial"/>
                <a:ea typeface="Arial"/>
                <a:cs typeface="Arial"/>
                <a:sym typeface="Arial"/>
              </a:rPr>
              <a:t>GLRWeek2021.gradelevelreading.net  /  #</a:t>
            </a:r>
            <a:r>
              <a:rPr lang="en-US" sz="1200" b="0" i="0" u="none" strike="noStrike" cap="none" dirty="0" err="1">
                <a:solidFill>
                  <a:srgbClr val="969696"/>
                </a:solidFill>
                <a:latin typeface="Arial"/>
                <a:ea typeface="Arial"/>
                <a:cs typeface="Arial"/>
                <a:sym typeface="Arial"/>
              </a:rPr>
              <a:t>GLRKeepers</a:t>
            </a:r>
            <a:r>
              <a:rPr lang="en-US" sz="1200" b="0" i="0" u="none" strike="noStrike" cap="none" dirty="0">
                <a:solidFill>
                  <a:srgbClr val="969696"/>
                </a:solidFill>
                <a:latin typeface="Arial"/>
                <a:ea typeface="Arial"/>
                <a:cs typeface="Arial"/>
                <a:sym typeface="Arial"/>
              </a:rPr>
              <a:t> </a:t>
            </a:r>
            <a:endParaRPr sz="1200" b="0" i="0" u="none" strike="noStrike" cap="none" dirty="0">
              <a:solidFill>
                <a:srgbClr val="969696"/>
              </a:solidFill>
              <a:latin typeface="Arial"/>
              <a:ea typeface="Arial"/>
              <a:cs typeface="Arial"/>
              <a:sym typeface="Arial"/>
            </a:endParaRPr>
          </a:p>
        </p:txBody>
      </p:sp>
    </p:spTree>
    <p:extLst>
      <p:ext uri="{BB962C8B-B14F-4D97-AF65-F5344CB8AC3E}">
        <p14:creationId xmlns:p14="http://schemas.microsoft.com/office/powerpoint/2010/main" val="519345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375CDC1D-22D7-7B42-A7F6-10D467DEFCFD}"/>
              </a:ext>
            </a:extLst>
          </p:cNvPr>
          <p:cNvSpPr txBox="1"/>
          <p:nvPr/>
        </p:nvSpPr>
        <p:spPr>
          <a:xfrm>
            <a:off x="2926244" y="1640473"/>
            <a:ext cx="8224850" cy="3306888"/>
          </a:xfrm>
          <a:prstGeom prst="rect">
            <a:avLst/>
          </a:prstGeom>
          <a:noFill/>
        </p:spPr>
        <p:txBody>
          <a:bodyPr wrap="square" rtlCol="0">
            <a:spAutoFit/>
          </a:bodyPr>
          <a:lstStyle/>
          <a:p>
            <a:pPr marL="0" marR="0" lvl="0" indent="0" algn="l" defTabSz="914400" rtl="0" eaLnBrk="1" fontAlgn="auto" latinLnBrk="0" hangingPunct="1">
              <a:lnSpc>
                <a:spcPts val="5600"/>
              </a:lnSpc>
              <a:spcBef>
                <a:spcPts val="0"/>
              </a:spcBef>
              <a:spcAft>
                <a:spcPts val="600"/>
              </a:spcAft>
              <a:buClr>
                <a:srgbClr val="000000"/>
              </a:buClr>
              <a:buSzTx/>
              <a:buFont typeface="Arial"/>
              <a:buNone/>
              <a:tabLst/>
              <a:defRPr/>
            </a:pPr>
            <a:r>
              <a:rPr kumimoji="0" lang="en-US" sz="3000" b="0" i="0" u="none" strike="noStrike" kern="0" cap="none" spc="0" normalizeH="0" baseline="0" noProof="0" dirty="0">
                <a:ln>
                  <a:noFill/>
                </a:ln>
                <a:solidFill>
                  <a:srgbClr val="FFFFFF"/>
                </a:solidFill>
                <a:effectLst/>
                <a:uLnTx/>
                <a:uFillTx/>
                <a:sym typeface="Arial"/>
              </a:rPr>
              <a:t>@readingby3rd</a:t>
            </a:r>
          </a:p>
          <a:p>
            <a:pPr marL="0" marR="0" lvl="0" indent="0" algn="l" defTabSz="914400" rtl="0" eaLnBrk="1" fontAlgn="auto" latinLnBrk="0" hangingPunct="1">
              <a:lnSpc>
                <a:spcPts val="56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FFFFFF"/>
                </a:solidFill>
                <a:effectLst/>
                <a:uLnTx/>
                <a:uFillTx/>
                <a:sym typeface="Arial"/>
              </a:rPr>
              <a:t>@</a:t>
            </a:r>
            <a:r>
              <a:rPr kumimoji="0" lang="en-US" sz="3000" b="0" i="0" u="none" strike="noStrike" kern="0" cap="none" spc="0" normalizeH="0" baseline="0" noProof="0" dirty="0" err="1">
                <a:ln>
                  <a:noFill/>
                </a:ln>
                <a:solidFill>
                  <a:srgbClr val="FFFFFF"/>
                </a:solidFill>
                <a:effectLst/>
                <a:uLnTx/>
                <a:uFillTx/>
                <a:sym typeface="Arial"/>
              </a:rPr>
              <a:t>CampaignforGLR</a:t>
            </a:r>
            <a:endParaRPr kumimoji="0" lang="en-US" sz="3000" b="0" i="0" u="none" strike="noStrike" kern="0" cap="none" spc="0" normalizeH="0" baseline="0" noProof="0" dirty="0">
              <a:ln>
                <a:noFill/>
              </a:ln>
              <a:solidFill>
                <a:srgbClr val="FFFFFF"/>
              </a:solidFill>
              <a:effectLst/>
              <a:uLnTx/>
              <a:uFillTx/>
              <a:sym typeface="Arial"/>
            </a:endParaRPr>
          </a:p>
          <a:p>
            <a:pPr marL="0" marR="0" lvl="0" indent="0" algn="l" defTabSz="914400" rtl="0" eaLnBrk="1" fontAlgn="auto" latinLnBrk="0" hangingPunct="1">
              <a:lnSpc>
                <a:spcPts val="2000"/>
              </a:lnSpc>
              <a:spcBef>
                <a:spcPts val="0"/>
              </a:spcBef>
              <a:spcAft>
                <a:spcPts val="0"/>
              </a:spcAft>
              <a:buClr>
                <a:srgbClr val="000000"/>
              </a:buClr>
              <a:buSzTx/>
              <a:buFont typeface="Arial"/>
              <a:buNone/>
              <a:tabLst/>
              <a:defRPr/>
            </a:pPr>
            <a:endParaRPr kumimoji="0" lang="en-US" sz="3000" b="0" i="0" u="none" strike="noStrike" kern="0" cap="none" spc="0" normalizeH="0" baseline="0" noProof="0" dirty="0">
              <a:ln>
                <a:noFill/>
              </a:ln>
              <a:solidFill>
                <a:srgbClr val="FFFFFF"/>
              </a:solidFill>
              <a:effectLst/>
              <a:uLnTx/>
              <a:uFillTx/>
              <a:sym typeface="Arial"/>
            </a:endParaRPr>
          </a:p>
          <a:p>
            <a:pPr marL="0" marR="0" lvl="0" indent="0" algn="l" defTabSz="914400" rtl="0" eaLnBrk="1" fontAlgn="auto" latinLnBrk="0" hangingPunct="1">
              <a:lnSpc>
                <a:spcPts val="2000"/>
              </a:lnSpc>
              <a:spcBef>
                <a:spcPts val="0"/>
              </a:spcBef>
              <a:spcAft>
                <a:spcPts val="0"/>
              </a:spcAft>
              <a:buClr>
                <a:srgbClr val="000000"/>
              </a:buClr>
              <a:buSzTx/>
              <a:buFont typeface="Arial"/>
              <a:buNone/>
              <a:tabLst/>
              <a:defRPr/>
            </a:pPr>
            <a:endParaRPr kumimoji="0" lang="en-US" sz="3000" b="0" i="0" u="none" strike="noStrike" kern="0" cap="none" spc="0" normalizeH="0" baseline="0" noProof="0" dirty="0">
              <a:ln>
                <a:noFill/>
              </a:ln>
              <a:solidFill>
                <a:srgbClr val="FFFFFF"/>
              </a:solidFill>
              <a:effectLst/>
              <a:uLnTx/>
              <a:uFillTx/>
              <a:sym typeface="Arial"/>
            </a:endParaRPr>
          </a:p>
          <a:p>
            <a:pPr marL="0" marR="0" lvl="0" indent="0" algn="l" defTabSz="914400" rtl="0" eaLnBrk="1" fontAlgn="auto" latinLnBrk="0" hangingPunct="1">
              <a:lnSpc>
                <a:spcPts val="2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FFFFFF"/>
                </a:solidFill>
                <a:effectLst/>
                <a:uLnTx/>
                <a:uFillTx/>
                <a:sym typeface="Arial"/>
              </a:rPr>
              <a:t>#</a:t>
            </a:r>
            <a:r>
              <a:rPr kumimoji="0" lang="en-US" sz="3000" b="0" i="0" u="none" strike="noStrike" kern="0" cap="none" spc="0" normalizeH="0" baseline="0" noProof="0" dirty="0" err="1">
                <a:ln>
                  <a:noFill/>
                </a:ln>
                <a:solidFill>
                  <a:srgbClr val="FFFFFF"/>
                </a:solidFill>
                <a:effectLst/>
                <a:uLnTx/>
                <a:uFillTx/>
                <a:sym typeface="Arial"/>
              </a:rPr>
              <a:t>GLRKeepers</a:t>
            </a:r>
            <a:endParaRPr kumimoji="0" lang="en-US" sz="3000" b="0" i="0" u="none" strike="noStrike" kern="0" cap="none" spc="0" normalizeH="0" baseline="0" noProof="0" dirty="0">
              <a:ln>
                <a:noFill/>
              </a:ln>
              <a:solidFill>
                <a:srgbClr val="FFFFFF"/>
              </a:solidFill>
              <a:effectLst/>
              <a:uLnTx/>
              <a:uFillTx/>
              <a:sym typeface="Arial"/>
            </a:endParaRPr>
          </a:p>
          <a:p>
            <a:pPr marL="0" marR="0" lvl="0" indent="0" algn="l" defTabSz="914400" rtl="0" eaLnBrk="1" fontAlgn="auto" latinLnBrk="0" hangingPunct="1">
              <a:lnSpc>
                <a:spcPts val="2000"/>
              </a:lnSpc>
              <a:spcBef>
                <a:spcPts val="0"/>
              </a:spcBef>
              <a:spcAft>
                <a:spcPts val="0"/>
              </a:spcAft>
              <a:buClr>
                <a:srgbClr val="000000"/>
              </a:buClr>
              <a:buSzTx/>
              <a:buFont typeface="Arial"/>
              <a:buNone/>
              <a:tabLst/>
              <a:defRPr/>
            </a:pPr>
            <a:endParaRPr kumimoji="0" lang="en-US" sz="3000" b="0" i="0" u="none" strike="noStrike" kern="0" cap="none" spc="0" normalizeH="0" baseline="0" noProof="0" dirty="0">
              <a:ln>
                <a:noFill/>
              </a:ln>
              <a:solidFill>
                <a:srgbClr val="FFFFFF"/>
              </a:solidFill>
              <a:effectLst/>
              <a:uLnTx/>
              <a:uFillTx/>
              <a:sym typeface="Arial"/>
            </a:endParaRPr>
          </a:p>
          <a:p>
            <a:pPr lvl="0">
              <a:lnSpc>
                <a:spcPts val="5600"/>
              </a:lnSpc>
              <a:defRPr/>
            </a:pPr>
            <a:r>
              <a:rPr lang="en-US" sz="3000" dirty="0">
                <a:solidFill>
                  <a:schemeClr val="bg1"/>
                </a:solidFill>
              </a:rPr>
              <a:t>GLRWeek2021.gradelevelreading.net</a:t>
            </a:r>
            <a:endParaRPr kumimoji="0" lang="en-US" sz="3000" b="0" i="0" u="none" strike="noStrike" kern="0" cap="none" spc="0" normalizeH="0" baseline="0" noProof="0" dirty="0">
              <a:ln>
                <a:noFill/>
              </a:ln>
              <a:solidFill>
                <a:schemeClr val="bg1"/>
              </a:solidFill>
              <a:effectLst/>
              <a:uLnTx/>
              <a:uFillTx/>
              <a:sym typeface="Arial"/>
            </a:endParaRPr>
          </a:p>
        </p:txBody>
      </p:sp>
      <p:sp>
        <p:nvSpPr>
          <p:cNvPr id="7" name="Google Shape;73;p3"/>
          <p:cNvSpPr txBox="1">
            <a:spLocks/>
          </p:cNvSpPr>
          <p:nvPr/>
        </p:nvSpPr>
        <p:spPr>
          <a:xfrm>
            <a:off x="1828802" y="1"/>
            <a:ext cx="9890951" cy="1649160"/>
          </a:xfrm>
          <a:prstGeom prst="rect">
            <a:avLst/>
          </a:prstGeom>
          <a:noFill/>
          <a:ln>
            <a:noFill/>
          </a:ln>
        </p:spPr>
        <p:txBody>
          <a:bodyPr spcFirstLastPara="1" wrap="square" lIns="91400" tIns="45700" rIns="91400" bIns="45700" anchor="ctr" anchorCtr="0">
            <a:normAutofit/>
          </a:bodyPr>
          <a:lstStyle>
            <a:lvl1pPr algn="l" defTabSz="1218750" rtl="0" eaLnBrk="1" latinLnBrk="0" hangingPunct="1">
              <a:spcBef>
                <a:spcPct val="0"/>
              </a:spcBef>
              <a:buNone/>
              <a:defRPr sz="3200" kern="1200">
                <a:solidFill>
                  <a:schemeClr val="tx2"/>
                </a:solidFill>
                <a:latin typeface="+mj-lt"/>
                <a:ea typeface="+mj-ea"/>
                <a:cs typeface="+mj-cs"/>
              </a:defRPr>
            </a:lvl1pPr>
          </a:lstStyle>
          <a:p>
            <a:pPr>
              <a:spcBef>
                <a:spcPts val="0"/>
              </a:spcBef>
              <a:buClr>
                <a:schemeClr val="dk2"/>
              </a:buClr>
              <a:buSzPts val="3000"/>
              <a:buFont typeface="Arial"/>
              <a:buNone/>
            </a:pPr>
            <a:r>
              <a:rPr lang="en-US" sz="3000" dirty="0">
                <a:solidFill>
                  <a:schemeClr val="bg1"/>
                </a:solidFill>
              </a:rPr>
              <a:t>Connect and Engage</a:t>
            </a:r>
          </a:p>
        </p:txBody>
      </p:sp>
      <p:pic>
        <p:nvPicPr>
          <p:cNvPr id="5" name="Picture 4" descr="hashtagslide.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 xmlns:a16="http://schemas.microsoft.com/office/drawing/2014/main" id="{569B308F-8DF9-D94D-A4FC-6B94B89FC4C1}"/>
              </a:ext>
            </a:extLst>
          </p:cNvPr>
          <p:cNvPicPr>
            <a:picLocks noChangeAspect="1"/>
          </p:cNvPicPr>
          <p:nvPr/>
        </p:nvPicPr>
        <p:blipFill>
          <a:blip r:embed="rId3"/>
          <a:stretch>
            <a:fillRect/>
          </a:stretch>
        </p:blipFill>
        <p:spPr>
          <a:xfrm>
            <a:off x="8861890" y="5545221"/>
            <a:ext cx="2979088" cy="1191635"/>
          </a:xfrm>
          <a:prstGeom prst="rect">
            <a:avLst/>
          </a:prstGeom>
        </p:spPr>
      </p:pic>
    </p:spTree>
    <p:extLst>
      <p:ext uri="{BB962C8B-B14F-4D97-AF65-F5344CB8AC3E}">
        <p14:creationId xmlns:p14="http://schemas.microsoft.com/office/powerpoint/2010/main" val="2314389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lide Number Placeholder 1"/>
          <p:cNvSpPr txBox="1">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lvl1pPr>
              <a:defRPr>
                <a:latin typeface="Arial"/>
                <a:ea typeface="Arial"/>
                <a:cs typeface="Arial"/>
                <a:sym typeface="Arial"/>
              </a:defRPr>
            </a:lvl1pPr>
          </a:lstStyle>
          <a:p>
            <a:fld id="{86CB4B4D-7CA3-9044-876B-883B54F8677D}" type="slidenum">
              <a:rPr sz="1200"/>
              <a:pPr/>
              <a:t>6</a:t>
            </a:fld>
            <a:endParaRPr sz="1200" dirty="0"/>
          </a:p>
        </p:txBody>
      </p:sp>
      <p:sp>
        <p:nvSpPr>
          <p:cNvPr id="29" name="TextBox 28">
            <a:extLst>
              <a:ext uri="{FF2B5EF4-FFF2-40B4-BE49-F238E27FC236}">
                <a16:creationId xmlns="" xmlns:a16="http://schemas.microsoft.com/office/drawing/2014/main" id="{94004224-2B90-A84E-8290-1421AD7C04AD}"/>
              </a:ext>
            </a:extLst>
          </p:cNvPr>
          <p:cNvSpPr txBox="1"/>
          <p:nvPr/>
        </p:nvSpPr>
        <p:spPr>
          <a:xfrm>
            <a:off x="2707981" y="2589947"/>
            <a:ext cx="3224107" cy="1100215"/>
          </a:xfrm>
          <a:prstGeom prst="rect">
            <a:avLst/>
          </a:prstGeom>
          <a:noFill/>
        </p:spPr>
        <p:txBody>
          <a:bodyPr wrap="square" lIns="0" tIns="0" rIns="0" bIns="0" rtlCol="0">
            <a:noAutofit/>
          </a:bodyPr>
          <a:lstStyle/>
          <a:p>
            <a:r>
              <a:rPr lang="en-US" sz="1400" i="1" dirty="0">
                <a:solidFill>
                  <a:schemeClr val="bg2"/>
                </a:solidFill>
              </a:rPr>
              <a:t>Keynote Speaker</a:t>
            </a:r>
          </a:p>
          <a:p>
            <a:r>
              <a:rPr lang="en-US" sz="1400" dirty="0">
                <a:solidFill>
                  <a:schemeClr val="tx2"/>
                </a:solidFill>
              </a:rPr>
              <a:t>Suzanne McCormick</a:t>
            </a:r>
          </a:p>
          <a:p>
            <a:pPr fontAlgn="base"/>
            <a:r>
              <a:rPr lang="en-US" sz="1400" dirty="0">
                <a:solidFill>
                  <a:schemeClr val="bg2"/>
                </a:solidFill>
              </a:rPr>
              <a:t>U.S. President</a:t>
            </a:r>
          </a:p>
          <a:p>
            <a:pPr fontAlgn="base"/>
            <a:r>
              <a:rPr lang="en-US" sz="1400" dirty="0">
                <a:solidFill>
                  <a:schemeClr val="bg2"/>
                </a:solidFill>
              </a:rPr>
              <a:t>United Way Worldwide</a:t>
            </a:r>
          </a:p>
        </p:txBody>
      </p:sp>
      <p:pic>
        <p:nvPicPr>
          <p:cNvPr id="6" name="Picture 5" descr="A person smiling for the camera&#10;&#10;Description automatically generated with medium confidence">
            <a:extLst>
              <a:ext uri="{FF2B5EF4-FFF2-40B4-BE49-F238E27FC236}">
                <a16:creationId xmlns="" xmlns:a16="http://schemas.microsoft.com/office/drawing/2014/main" id="{7D72EE64-B375-F045-BB0A-EF68141B117D}"/>
              </a:ext>
            </a:extLst>
          </p:cNvPr>
          <p:cNvPicPr>
            <a:picLocks noChangeAspect="1"/>
          </p:cNvPicPr>
          <p:nvPr/>
        </p:nvPicPr>
        <p:blipFill>
          <a:blip r:embed="rId3"/>
          <a:stretch>
            <a:fillRect/>
          </a:stretch>
        </p:blipFill>
        <p:spPr>
          <a:xfrm>
            <a:off x="1284232" y="2007487"/>
            <a:ext cx="1244600" cy="1371600"/>
          </a:xfrm>
          <a:prstGeom prst="rect">
            <a:avLst/>
          </a:prstGeom>
        </p:spPr>
      </p:pic>
      <p:sp>
        <p:nvSpPr>
          <p:cNvPr id="18" name="TextBox 17">
            <a:extLst>
              <a:ext uri="{FF2B5EF4-FFF2-40B4-BE49-F238E27FC236}">
                <a16:creationId xmlns="" xmlns:a16="http://schemas.microsoft.com/office/drawing/2014/main" id="{CB46BCF0-BC25-0C46-A2BC-31FE8C9D2C4A}"/>
              </a:ext>
            </a:extLst>
          </p:cNvPr>
          <p:cNvSpPr txBox="1"/>
          <p:nvPr/>
        </p:nvSpPr>
        <p:spPr>
          <a:xfrm>
            <a:off x="8088413" y="2622527"/>
            <a:ext cx="2226063" cy="1286557"/>
          </a:xfrm>
          <a:prstGeom prst="rect">
            <a:avLst/>
          </a:prstGeom>
          <a:noFill/>
        </p:spPr>
        <p:txBody>
          <a:bodyPr wrap="square" lIns="0" tIns="0" rIns="0" bIns="0" rtlCol="0">
            <a:noAutofit/>
          </a:bodyPr>
          <a:lstStyle/>
          <a:p>
            <a:r>
              <a:rPr lang="en-US" sz="1400" i="1" dirty="0">
                <a:solidFill>
                  <a:schemeClr val="bg2"/>
                </a:solidFill>
              </a:rPr>
              <a:t>Speaker</a:t>
            </a:r>
          </a:p>
          <a:p>
            <a:pPr fontAlgn="base"/>
            <a:r>
              <a:rPr lang="en-US" sz="1400" dirty="0">
                <a:solidFill>
                  <a:schemeClr val="tx2"/>
                </a:solidFill>
              </a:rPr>
              <a:t>Doug </a:t>
            </a:r>
            <a:r>
              <a:rPr lang="en-US" sz="1400" dirty="0" err="1">
                <a:solidFill>
                  <a:schemeClr val="tx2"/>
                </a:solidFill>
              </a:rPr>
              <a:t>Linkhart</a:t>
            </a:r>
            <a:endParaRPr lang="en-US" sz="1400" dirty="0">
              <a:solidFill>
                <a:schemeClr val="tx2"/>
              </a:solidFill>
            </a:endParaRPr>
          </a:p>
          <a:p>
            <a:pPr fontAlgn="base"/>
            <a:r>
              <a:rPr lang="en-US" sz="1400" dirty="0">
                <a:solidFill>
                  <a:schemeClr val="bg2"/>
                </a:solidFill>
              </a:rPr>
              <a:t>President</a:t>
            </a:r>
          </a:p>
          <a:p>
            <a:pPr fontAlgn="base"/>
            <a:r>
              <a:rPr lang="en-US" sz="1400" dirty="0">
                <a:solidFill>
                  <a:schemeClr val="bg2"/>
                </a:solidFill>
              </a:rPr>
              <a:t>National Civic League</a:t>
            </a:r>
          </a:p>
        </p:txBody>
      </p:sp>
      <p:pic>
        <p:nvPicPr>
          <p:cNvPr id="19" name="Picture 18" descr="A person wearing a suit and tie&#10;&#10;Description automatically generated with medium confidence">
            <a:extLst>
              <a:ext uri="{FF2B5EF4-FFF2-40B4-BE49-F238E27FC236}">
                <a16:creationId xmlns="" xmlns:a16="http://schemas.microsoft.com/office/drawing/2014/main" id="{B95D0E87-B60C-9746-96F0-3621E7AE5A55}"/>
              </a:ext>
            </a:extLst>
          </p:cNvPr>
          <p:cNvPicPr>
            <a:picLocks noChangeAspect="1"/>
          </p:cNvPicPr>
          <p:nvPr/>
        </p:nvPicPr>
        <p:blipFill>
          <a:blip r:embed="rId4"/>
          <a:stretch>
            <a:fillRect/>
          </a:stretch>
        </p:blipFill>
        <p:spPr>
          <a:xfrm>
            <a:off x="6670188" y="2070971"/>
            <a:ext cx="1244600" cy="1371600"/>
          </a:xfrm>
          <a:prstGeom prst="rect">
            <a:avLst/>
          </a:prstGeom>
        </p:spPr>
      </p:pic>
      <p:pic>
        <p:nvPicPr>
          <p:cNvPr id="22" name="Picture 21" descr="A picture containing person, person, wall, indoor&#10;&#10;Description automatically generated">
            <a:extLst>
              <a:ext uri="{FF2B5EF4-FFF2-40B4-BE49-F238E27FC236}">
                <a16:creationId xmlns="" xmlns:a16="http://schemas.microsoft.com/office/drawing/2014/main" id="{B98F7989-C3BC-FD44-BCBD-49F53C28B8FD}"/>
              </a:ext>
            </a:extLst>
          </p:cNvPr>
          <p:cNvPicPr>
            <a:picLocks noChangeAspect="1"/>
          </p:cNvPicPr>
          <p:nvPr/>
        </p:nvPicPr>
        <p:blipFill>
          <a:blip r:embed="rId5"/>
          <a:stretch>
            <a:fillRect/>
          </a:stretch>
        </p:blipFill>
        <p:spPr>
          <a:xfrm>
            <a:off x="1354377" y="4209541"/>
            <a:ext cx="1244600" cy="1371600"/>
          </a:xfrm>
          <a:prstGeom prst="rect">
            <a:avLst/>
          </a:prstGeom>
        </p:spPr>
      </p:pic>
      <p:sp>
        <p:nvSpPr>
          <p:cNvPr id="4" name="TextBox 3">
            <a:extLst>
              <a:ext uri="{FF2B5EF4-FFF2-40B4-BE49-F238E27FC236}">
                <a16:creationId xmlns="" xmlns:a16="http://schemas.microsoft.com/office/drawing/2014/main" id="{18444922-E1F1-BD43-B846-C84027C268B4}"/>
              </a:ext>
            </a:extLst>
          </p:cNvPr>
          <p:cNvSpPr txBox="1"/>
          <p:nvPr/>
        </p:nvSpPr>
        <p:spPr>
          <a:xfrm>
            <a:off x="2679307" y="4723196"/>
            <a:ext cx="3009157" cy="1241430"/>
          </a:xfrm>
          <a:prstGeom prst="rect">
            <a:avLst/>
          </a:prstGeom>
          <a:noFill/>
        </p:spPr>
        <p:txBody>
          <a:bodyPr wrap="none" rtlCol="0">
            <a:spAutoFit/>
          </a:bodyPr>
          <a:lstStyle/>
          <a:p>
            <a:r>
              <a:rPr lang="en-US" sz="1400" i="1" dirty="0">
                <a:solidFill>
                  <a:schemeClr val="bg2"/>
                </a:solidFill>
              </a:rPr>
              <a:t>Speaker</a:t>
            </a:r>
          </a:p>
          <a:p>
            <a:pPr fontAlgn="base"/>
            <a:r>
              <a:rPr lang="en-US" sz="1400" dirty="0">
                <a:solidFill>
                  <a:schemeClr val="tx2"/>
                </a:solidFill>
              </a:rPr>
              <a:t>Ralph Smith</a:t>
            </a:r>
          </a:p>
          <a:p>
            <a:pPr fontAlgn="base"/>
            <a:r>
              <a:rPr lang="en-US" sz="1400" dirty="0">
                <a:solidFill>
                  <a:schemeClr val="bg2"/>
                </a:solidFill>
              </a:rPr>
              <a:t>Managing Director</a:t>
            </a:r>
          </a:p>
          <a:p>
            <a:pPr fontAlgn="base"/>
            <a:r>
              <a:rPr lang="en-US" sz="1400" dirty="0">
                <a:solidFill>
                  <a:schemeClr val="bg2"/>
                </a:solidFill>
              </a:rPr>
              <a:t>Campaign for Grade-Level Reading</a:t>
            </a:r>
          </a:p>
          <a:p>
            <a:endParaRPr lang="en-US" dirty="0"/>
          </a:p>
        </p:txBody>
      </p:sp>
      <p:pic>
        <p:nvPicPr>
          <p:cNvPr id="24" name="Picture 23" descr="A picture containing person, indoor, posing, older&#10;&#10;Description automatically generated">
            <a:extLst>
              <a:ext uri="{FF2B5EF4-FFF2-40B4-BE49-F238E27FC236}">
                <a16:creationId xmlns="" xmlns:a16="http://schemas.microsoft.com/office/drawing/2014/main" id="{26CCA7E7-ECB9-8446-A68E-B5828E4A8530}"/>
              </a:ext>
            </a:extLst>
          </p:cNvPr>
          <p:cNvPicPr>
            <a:picLocks noChangeAspect="1"/>
          </p:cNvPicPr>
          <p:nvPr/>
        </p:nvPicPr>
        <p:blipFill>
          <a:blip r:embed="rId6"/>
          <a:stretch>
            <a:fillRect/>
          </a:stretch>
        </p:blipFill>
        <p:spPr>
          <a:xfrm>
            <a:off x="6872402" y="4209541"/>
            <a:ext cx="1244600" cy="1371600"/>
          </a:xfrm>
          <a:prstGeom prst="rect">
            <a:avLst/>
          </a:prstGeom>
        </p:spPr>
      </p:pic>
      <p:sp>
        <p:nvSpPr>
          <p:cNvPr id="7" name="TextBox 6">
            <a:extLst>
              <a:ext uri="{FF2B5EF4-FFF2-40B4-BE49-F238E27FC236}">
                <a16:creationId xmlns="" xmlns:a16="http://schemas.microsoft.com/office/drawing/2014/main" id="{F1A8F99B-9FDB-EB4C-9AC0-4BD94F6E2756}"/>
              </a:ext>
            </a:extLst>
          </p:cNvPr>
          <p:cNvSpPr txBox="1"/>
          <p:nvPr/>
        </p:nvSpPr>
        <p:spPr>
          <a:xfrm>
            <a:off x="8192588" y="4711621"/>
            <a:ext cx="3009157" cy="1241430"/>
          </a:xfrm>
          <a:prstGeom prst="rect">
            <a:avLst/>
          </a:prstGeom>
          <a:noFill/>
        </p:spPr>
        <p:txBody>
          <a:bodyPr wrap="none" rtlCol="0">
            <a:spAutoFit/>
          </a:bodyPr>
          <a:lstStyle/>
          <a:p>
            <a:r>
              <a:rPr lang="en-US" sz="1400" i="1" dirty="0">
                <a:solidFill>
                  <a:schemeClr val="bg2"/>
                </a:solidFill>
              </a:rPr>
              <a:t>Speaker</a:t>
            </a:r>
          </a:p>
          <a:p>
            <a:pPr fontAlgn="base"/>
            <a:r>
              <a:rPr lang="en-US" sz="1400" dirty="0">
                <a:solidFill>
                  <a:schemeClr val="tx2"/>
                </a:solidFill>
              </a:rPr>
              <a:t>Becky Miles-Polka</a:t>
            </a:r>
          </a:p>
          <a:p>
            <a:pPr fontAlgn="base"/>
            <a:r>
              <a:rPr lang="en-US" sz="1400" dirty="0">
                <a:solidFill>
                  <a:schemeClr val="bg2"/>
                </a:solidFill>
              </a:rPr>
              <a:t>Senior Consultant</a:t>
            </a:r>
          </a:p>
          <a:p>
            <a:pPr fontAlgn="base"/>
            <a:r>
              <a:rPr lang="en-US" sz="1400" dirty="0">
                <a:solidFill>
                  <a:schemeClr val="bg2"/>
                </a:solidFill>
              </a:rPr>
              <a:t>Campaign for Grade-Level Reading</a:t>
            </a:r>
          </a:p>
          <a:p>
            <a:endParaRPr lang="en-US" dirty="0"/>
          </a:p>
        </p:txBody>
      </p:sp>
      <p:sp>
        <p:nvSpPr>
          <p:cNvPr id="33" name="Google Shape;75;p3">
            <a:extLst>
              <a:ext uri="{FF2B5EF4-FFF2-40B4-BE49-F238E27FC236}">
                <a16:creationId xmlns="" xmlns:a16="http://schemas.microsoft.com/office/drawing/2014/main" id="{809E9230-C6A5-4442-8B65-41088DBB02E4}"/>
              </a:ext>
            </a:extLst>
          </p:cNvPr>
          <p:cNvSpPr txBox="1">
            <a:spLocks/>
          </p:cNvSpPr>
          <p:nvPr/>
        </p:nvSpPr>
        <p:spPr>
          <a:xfrm>
            <a:off x="10982474" y="6356352"/>
            <a:ext cx="599925" cy="365125"/>
          </a:xfrm>
          <a:prstGeom prst="rect">
            <a:avLst/>
          </a:prstGeom>
          <a:noFill/>
          <a:ln>
            <a:noFill/>
          </a:ln>
        </p:spPr>
        <p:txBody>
          <a:bodyPr spcFirstLastPara="1" vert="horz" wrap="square" lIns="91400" tIns="45700" rIns="91400" bIns="457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00000000-1234-1234-1234-123412341234}" type="slidenum">
              <a:rPr lang="en-US" smtClean="0">
                <a:solidFill>
                  <a:srgbClr val="888888"/>
                </a:solidFill>
              </a:rPr>
              <a:pPr/>
              <a:t>6</a:t>
            </a:fld>
            <a:endParaRPr lang="en-US">
              <a:solidFill>
                <a:srgbClr val="888888"/>
              </a:solidFill>
            </a:endParaRPr>
          </a:p>
        </p:txBody>
      </p:sp>
      <p:sp>
        <p:nvSpPr>
          <p:cNvPr id="34" name="Google Shape;76;p3">
            <a:extLst>
              <a:ext uri="{FF2B5EF4-FFF2-40B4-BE49-F238E27FC236}">
                <a16:creationId xmlns="" xmlns:a16="http://schemas.microsoft.com/office/drawing/2014/main" id="{57EDA575-57EE-F746-B87E-7835F7D99CBE}"/>
              </a:ext>
            </a:extLst>
          </p:cNvPr>
          <p:cNvSpPr txBox="1">
            <a:spLocks/>
          </p:cNvSpPr>
          <p:nvPr/>
        </p:nvSpPr>
        <p:spPr>
          <a:xfrm>
            <a:off x="2005494" y="6348111"/>
            <a:ext cx="9148032" cy="365125"/>
          </a:xfrm>
          <a:prstGeom prst="rect">
            <a:avLst/>
          </a:prstGeom>
          <a:noFill/>
          <a:ln>
            <a:noFill/>
          </a:ln>
        </p:spPr>
        <p:txBody>
          <a:bodyPr spcFirstLastPara="1" vert="horz" wrap="square" lIns="91400" tIns="45700" rIns="91400" bIns="457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baseline="0">
                <a:solidFill>
                  <a:schemeClr val="bg2">
                    <a:lumMod val="60000"/>
                    <a:lumOff val="4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solidFill>
                  <a:srgbClr val="969696"/>
                </a:solidFill>
              </a:rPr>
              <a:t>GLRWeek2021.gradelevelreading.net  /  #</a:t>
            </a:r>
            <a:r>
              <a:rPr lang="en-US" sz="1200" dirty="0" err="1">
                <a:solidFill>
                  <a:srgbClr val="969696"/>
                </a:solidFill>
              </a:rPr>
              <a:t>GLRKeepers</a:t>
            </a:r>
            <a:r>
              <a:rPr lang="en-US" sz="1200" dirty="0">
                <a:solidFill>
                  <a:srgbClr val="969696"/>
                </a:solidFill>
              </a:rPr>
              <a:t> </a:t>
            </a:r>
          </a:p>
        </p:txBody>
      </p:sp>
    </p:spTree>
    <p:extLst>
      <p:ext uri="{BB962C8B-B14F-4D97-AF65-F5344CB8AC3E}">
        <p14:creationId xmlns:p14="http://schemas.microsoft.com/office/powerpoint/2010/main" val="2167868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F631236-8F5D-DF4A-AEC3-728FB5DB3FDD}"/>
              </a:ext>
            </a:extLst>
          </p:cNvPr>
          <p:cNvSpPr txBox="1"/>
          <p:nvPr/>
        </p:nvSpPr>
        <p:spPr>
          <a:xfrm>
            <a:off x="3672114" y="2423886"/>
            <a:ext cx="3990095" cy="707886"/>
          </a:xfrm>
          <a:prstGeom prst="rect">
            <a:avLst/>
          </a:prstGeom>
          <a:noFill/>
        </p:spPr>
        <p:txBody>
          <a:bodyPr wrap="none" rtlCol="0">
            <a:spAutoFit/>
          </a:bodyPr>
          <a:lstStyle/>
          <a:p>
            <a:r>
              <a:rPr lang="en-US" sz="4000" smtClean="0"/>
              <a:t>Video Recording</a:t>
            </a:r>
            <a:endParaRPr lang="en-US" sz="4000" dirty="0"/>
          </a:p>
        </p:txBody>
      </p:sp>
      <p:sp>
        <p:nvSpPr>
          <p:cNvPr id="5" name="Google Shape;75;p3">
            <a:extLst>
              <a:ext uri="{FF2B5EF4-FFF2-40B4-BE49-F238E27FC236}">
                <a16:creationId xmlns="" xmlns:a16="http://schemas.microsoft.com/office/drawing/2014/main" id="{C1BD7C83-040B-9F49-9CBD-52DA1842CDDD}"/>
              </a:ext>
            </a:extLst>
          </p:cNvPr>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a:solidFill>
                  <a:srgbClr val="888888"/>
                </a:solidFill>
              </a:rPr>
              <a:pPr marL="0" lvl="0" indent="0" algn="r" rtl="0">
                <a:lnSpc>
                  <a:spcPct val="100000"/>
                </a:lnSpc>
                <a:spcBef>
                  <a:spcPts val="0"/>
                </a:spcBef>
                <a:spcAft>
                  <a:spcPts val="0"/>
                </a:spcAft>
                <a:buNone/>
              </a:pPr>
              <a:t>7</a:t>
            </a:fld>
            <a:endParaRPr>
              <a:solidFill>
                <a:srgbClr val="888888"/>
              </a:solidFill>
            </a:endParaRPr>
          </a:p>
        </p:txBody>
      </p:sp>
      <p:sp>
        <p:nvSpPr>
          <p:cNvPr id="6" name="Google Shape;76;p3">
            <a:extLst>
              <a:ext uri="{FF2B5EF4-FFF2-40B4-BE49-F238E27FC236}">
                <a16:creationId xmlns="" xmlns:a16="http://schemas.microsoft.com/office/drawing/2014/main" id="{F323BBC4-2151-B94A-BF2E-0F32F13B77DC}"/>
              </a:ext>
            </a:extLst>
          </p:cNvPr>
          <p:cNvSpPr txBox="1">
            <a:spLocks/>
          </p:cNvSpPr>
          <p:nvPr/>
        </p:nvSpPr>
        <p:spPr>
          <a:xfrm>
            <a:off x="2005494" y="6348111"/>
            <a:ext cx="9148032" cy="365125"/>
          </a:xfrm>
          <a:prstGeom prst="rect">
            <a:avLst/>
          </a:prstGeom>
          <a:noFill/>
          <a:ln>
            <a:noFill/>
          </a:ln>
        </p:spPr>
        <p:txBody>
          <a:bodyPr spcFirstLastPara="1" vert="horz" wrap="square" lIns="91400" tIns="45700" rIns="91400" bIns="457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baseline="0">
                <a:solidFill>
                  <a:schemeClr val="bg2">
                    <a:lumMod val="60000"/>
                    <a:lumOff val="4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solidFill>
                  <a:srgbClr val="969696"/>
                </a:solidFill>
              </a:rPr>
              <a:t>GLRWeek2021.gradelevelreading.net  /  #</a:t>
            </a:r>
            <a:r>
              <a:rPr lang="en-US" sz="1200" dirty="0" err="1">
                <a:solidFill>
                  <a:srgbClr val="969696"/>
                </a:solidFill>
              </a:rPr>
              <a:t>GLRKeepers</a:t>
            </a:r>
            <a:r>
              <a:rPr lang="en-US" sz="1200" dirty="0">
                <a:solidFill>
                  <a:srgbClr val="969696"/>
                </a:solidFill>
              </a:rPr>
              <a:t> </a:t>
            </a:r>
          </a:p>
        </p:txBody>
      </p:sp>
    </p:spTree>
    <p:extLst>
      <p:ext uri="{BB962C8B-B14F-4D97-AF65-F5344CB8AC3E}">
        <p14:creationId xmlns:p14="http://schemas.microsoft.com/office/powerpoint/2010/main" val="2874453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lide Number Placeholder 1"/>
          <p:cNvSpPr txBox="1">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lvl1pPr>
              <a:defRPr>
                <a:latin typeface="Arial"/>
                <a:ea typeface="Arial"/>
                <a:cs typeface="Arial"/>
                <a:sym typeface="Arial"/>
              </a:defRPr>
            </a:lvl1pPr>
          </a:lstStyle>
          <a:p>
            <a:fld id="{86CB4B4D-7CA3-9044-876B-883B54F8677D}" type="slidenum">
              <a:rPr sz="1200"/>
              <a:pPr/>
              <a:t>8</a:t>
            </a:fld>
            <a:endParaRPr sz="1200" dirty="0"/>
          </a:p>
        </p:txBody>
      </p:sp>
      <p:sp>
        <p:nvSpPr>
          <p:cNvPr id="22" name="TextBox 21">
            <a:extLst>
              <a:ext uri="{FF2B5EF4-FFF2-40B4-BE49-F238E27FC236}">
                <a16:creationId xmlns="" xmlns:a16="http://schemas.microsoft.com/office/drawing/2014/main" id="{9725814B-2120-F74F-ABC4-B9388D2A30DA}"/>
              </a:ext>
            </a:extLst>
          </p:cNvPr>
          <p:cNvSpPr txBox="1"/>
          <p:nvPr/>
        </p:nvSpPr>
        <p:spPr>
          <a:xfrm>
            <a:off x="8359538" y="4719911"/>
            <a:ext cx="3224107" cy="1100215"/>
          </a:xfrm>
          <a:prstGeom prst="rect">
            <a:avLst/>
          </a:prstGeom>
          <a:noFill/>
        </p:spPr>
        <p:txBody>
          <a:bodyPr wrap="square" lIns="0" tIns="0" rIns="0" bIns="0" rtlCol="0">
            <a:noAutofit/>
          </a:bodyPr>
          <a:lstStyle/>
          <a:p>
            <a:r>
              <a:rPr lang="en-US" sz="1400" i="1" dirty="0">
                <a:solidFill>
                  <a:schemeClr val="bg2"/>
                </a:solidFill>
              </a:rPr>
              <a:t>Speaker</a:t>
            </a:r>
          </a:p>
          <a:p>
            <a:pPr fontAlgn="base"/>
            <a:r>
              <a:rPr lang="en-US" sz="1400" dirty="0">
                <a:solidFill>
                  <a:schemeClr val="tx2"/>
                </a:solidFill>
              </a:rPr>
              <a:t>Kayla Klein</a:t>
            </a:r>
          </a:p>
          <a:p>
            <a:pPr fontAlgn="base"/>
            <a:r>
              <a:rPr lang="en-US" sz="1400" dirty="0">
                <a:solidFill>
                  <a:schemeClr val="bg2"/>
                </a:solidFill>
              </a:rPr>
              <a:t>Black Hills Reads Director</a:t>
            </a:r>
          </a:p>
          <a:p>
            <a:pPr fontAlgn="base"/>
            <a:r>
              <a:rPr lang="en-US" sz="1400" dirty="0">
                <a:solidFill>
                  <a:schemeClr val="bg2"/>
                </a:solidFill>
              </a:rPr>
              <a:t>United Way of the Black Hills</a:t>
            </a:r>
          </a:p>
        </p:txBody>
      </p:sp>
      <p:pic>
        <p:nvPicPr>
          <p:cNvPr id="4" name="Picture 3" descr="A person smiling for the camera&#10;&#10;Description automatically generated with medium confidence">
            <a:extLst>
              <a:ext uri="{FF2B5EF4-FFF2-40B4-BE49-F238E27FC236}">
                <a16:creationId xmlns="" xmlns:a16="http://schemas.microsoft.com/office/drawing/2014/main" id="{FBE60C57-1E10-B249-B4BC-B1029043A56E}"/>
              </a:ext>
            </a:extLst>
          </p:cNvPr>
          <p:cNvPicPr>
            <a:picLocks noChangeAspect="1"/>
          </p:cNvPicPr>
          <p:nvPr/>
        </p:nvPicPr>
        <p:blipFill>
          <a:blip r:embed="rId3"/>
          <a:stretch>
            <a:fillRect/>
          </a:stretch>
        </p:blipFill>
        <p:spPr>
          <a:xfrm>
            <a:off x="6941211" y="4164995"/>
            <a:ext cx="1244600" cy="1371600"/>
          </a:xfrm>
          <a:prstGeom prst="rect">
            <a:avLst/>
          </a:prstGeom>
        </p:spPr>
      </p:pic>
      <p:pic>
        <p:nvPicPr>
          <p:cNvPr id="18" name="Picture 17" descr="A person smiling for the camera&#10;&#10;Description automatically generated with low confidence">
            <a:extLst>
              <a:ext uri="{FF2B5EF4-FFF2-40B4-BE49-F238E27FC236}">
                <a16:creationId xmlns="" xmlns:a16="http://schemas.microsoft.com/office/drawing/2014/main" id="{409CFA59-5F0B-9240-86A6-00D35354C8BB}"/>
              </a:ext>
            </a:extLst>
          </p:cNvPr>
          <p:cNvPicPr>
            <a:picLocks noChangeAspect="1"/>
          </p:cNvPicPr>
          <p:nvPr/>
        </p:nvPicPr>
        <p:blipFill>
          <a:blip r:embed="rId4"/>
          <a:stretch>
            <a:fillRect/>
          </a:stretch>
        </p:blipFill>
        <p:spPr>
          <a:xfrm>
            <a:off x="6941211" y="2034145"/>
            <a:ext cx="1244600" cy="1371600"/>
          </a:xfrm>
          <a:prstGeom prst="rect">
            <a:avLst/>
          </a:prstGeom>
        </p:spPr>
      </p:pic>
      <p:sp>
        <p:nvSpPr>
          <p:cNvPr id="3" name="TextBox 2">
            <a:extLst>
              <a:ext uri="{FF2B5EF4-FFF2-40B4-BE49-F238E27FC236}">
                <a16:creationId xmlns="" xmlns:a16="http://schemas.microsoft.com/office/drawing/2014/main" id="{99D26945-E0DA-FF43-8494-8409A49CBA71}"/>
              </a:ext>
            </a:extLst>
          </p:cNvPr>
          <p:cNvSpPr txBox="1"/>
          <p:nvPr/>
        </p:nvSpPr>
        <p:spPr>
          <a:xfrm>
            <a:off x="8266836" y="2534127"/>
            <a:ext cx="3081293" cy="1241430"/>
          </a:xfrm>
          <a:prstGeom prst="rect">
            <a:avLst/>
          </a:prstGeom>
          <a:noFill/>
        </p:spPr>
        <p:txBody>
          <a:bodyPr wrap="none" rtlCol="0">
            <a:spAutoFit/>
          </a:bodyPr>
          <a:lstStyle/>
          <a:p>
            <a:r>
              <a:rPr lang="en-US" sz="1400" i="1" dirty="0">
                <a:solidFill>
                  <a:schemeClr val="bg2"/>
                </a:solidFill>
              </a:rPr>
              <a:t>Speaker</a:t>
            </a:r>
          </a:p>
          <a:p>
            <a:r>
              <a:rPr lang="en-US" sz="1400" dirty="0">
                <a:solidFill>
                  <a:schemeClr val="tx2"/>
                </a:solidFill>
              </a:rPr>
              <a:t>Jennifer </a:t>
            </a:r>
            <a:r>
              <a:rPr lang="en-US" sz="1400" dirty="0" err="1">
                <a:solidFill>
                  <a:schemeClr val="tx2"/>
                </a:solidFill>
              </a:rPr>
              <a:t>Deemer</a:t>
            </a:r>
            <a:endParaRPr lang="en-US" sz="1400" dirty="0">
              <a:solidFill>
                <a:schemeClr val="tx2"/>
              </a:solidFill>
            </a:endParaRPr>
          </a:p>
          <a:p>
            <a:r>
              <a:rPr lang="en-US" sz="1400" dirty="0">
                <a:solidFill>
                  <a:schemeClr val="bg2"/>
                </a:solidFill>
              </a:rPr>
              <a:t>Vice President of Community Impact</a:t>
            </a:r>
          </a:p>
          <a:p>
            <a:r>
              <a:rPr lang="en-US" sz="1400" dirty="0">
                <a:solidFill>
                  <a:schemeClr val="bg2"/>
                </a:solidFill>
              </a:rPr>
              <a:t>United Way of Wyoming Valley</a:t>
            </a:r>
          </a:p>
          <a:p>
            <a:endParaRPr lang="en-US" dirty="0"/>
          </a:p>
        </p:txBody>
      </p:sp>
      <p:pic>
        <p:nvPicPr>
          <p:cNvPr id="21" name="Picture 20" descr="A person wearing glasses&#10;&#10;Description automatically generated with low confidence">
            <a:extLst>
              <a:ext uri="{FF2B5EF4-FFF2-40B4-BE49-F238E27FC236}">
                <a16:creationId xmlns="" xmlns:a16="http://schemas.microsoft.com/office/drawing/2014/main" id="{6704ED58-8FF3-AF4D-8FC6-1E4F8D7F15C7}"/>
              </a:ext>
            </a:extLst>
          </p:cNvPr>
          <p:cNvPicPr>
            <a:picLocks noChangeAspect="1"/>
          </p:cNvPicPr>
          <p:nvPr/>
        </p:nvPicPr>
        <p:blipFill>
          <a:blip r:embed="rId5"/>
          <a:stretch>
            <a:fillRect/>
          </a:stretch>
        </p:blipFill>
        <p:spPr>
          <a:xfrm>
            <a:off x="1288425" y="4426935"/>
            <a:ext cx="1244600" cy="1371600"/>
          </a:xfrm>
          <a:prstGeom prst="rect">
            <a:avLst/>
          </a:prstGeom>
        </p:spPr>
      </p:pic>
      <p:sp>
        <p:nvSpPr>
          <p:cNvPr id="7" name="TextBox 6">
            <a:extLst>
              <a:ext uri="{FF2B5EF4-FFF2-40B4-BE49-F238E27FC236}">
                <a16:creationId xmlns="" xmlns:a16="http://schemas.microsoft.com/office/drawing/2014/main" id="{0B03AF37-A3A1-E742-BED8-A87D485F6C95}"/>
              </a:ext>
            </a:extLst>
          </p:cNvPr>
          <p:cNvSpPr txBox="1"/>
          <p:nvPr/>
        </p:nvSpPr>
        <p:spPr>
          <a:xfrm>
            <a:off x="2620573" y="4915880"/>
            <a:ext cx="2026517" cy="1241430"/>
          </a:xfrm>
          <a:prstGeom prst="rect">
            <a:avLst/>
          </a:prstGeom>
          <a:noFill/>
        </p:spPr>
        <p:txBody>
          <a:bodyPr wrap="none" rtlCol="0">
            <a:spAutoFit/>
          </a:bodyPr>
          <a:lstStyle/>
          <a:p>
            <a:r>
              <a:rPr lang="en-US" sz="1400" i="1" dirty="0">
                <a:solidFill>
                  <a:schemeClr val="bg2"/>
                </a:solidFill>
              </a:rPr>
              <a:t>Speaker</a:t>
            </a:r>
          </a:p>
          <a:p>
            <a:pPr fontAlgn="base"/>
            <a:r>
              <a:rPr lang="en-US" sz="1400" dirty="0">
                <a:solidFill>
                  <a:schemeClr val="tx2"/>
                </a:solidFill>
              </a:rPr>
              <a:t>Adrianna </a:t>
            </a:r>
            <a:r>
              <a:rPr lang="en-US" sz="1400" dirty="0" err="1">
                <a:solidFill>
                  <a:schemeClr val="tx2"/>
                </a:solidFill>
              </a:rPr>
              <a:t>Cuéllar</a:t>
            </a:r>
            <a:r>
              <a:rPr lang="en-US" sz="1400" dirty="0">
                <a:solidFill>
                  <a:schemeClr val="tx2"/>
                </a:solidFill>
              </a:rPr>
              <a:t> Rojas</a:t>
            </a:r>
          </a:p>
          <a:p>
            <a:pPr fontAlgn="base"/>
            <a:r>
              <a:rPr lang="en-US" sz="1400" dirty="0">
                <a:solidFill>
                  <a:schemeClr val="bg2"/>
                </a:solidFill>
              </a:rPr>
              <a:t>President and CEO</a:t>
            </a:r>
          </a:p>
          <a:p>
            <a:pPr fontAlgn="base"/>
            <a:r>
              <a:rPr lang="en-US" sz="1400" dirty="0">
                <a:solidFill>
                  <a:schemeClr val="bg2"/>
                </a:solidFill>
              </a:rPr>
              <a:t>United Ways of Texas</a:t>
            </a:r>
          </a:p>
          <a:p>
            <a:endParaRPr lang="en-US" dirty="0"/>
          </a:p>
        </p:txBody>
      </p:sp>
      <p:pic>
        <p:nvPicPr>
          <p:cNvPr id="29" name="Picture 28" descr="A person smiling for the camera&#10;&#10;Description automatically generated with medium confidence">
            <a:extLst>
              <a:ext uri="{FF2B5EF4-FFF2-40B4-BE49-F238E27FC236}">
                <a16:creationId xmlns="" xmlns:a16="http://schemas.microsoft.com/office/drawing/2014/main" id="{02712B3A-7472-D344-B3BE-A141DB6A7850}"/>
              </a:ext>
            </a:extLst>
          </p:cNvPr>
          <p:cNvPicPr>
            <a:picLocks noChangeAspect="1"/>
          </p:cNvPicPr>
          <p:nvPr/>
        </p:nvPicPr>
        <p:blipFill>
          <a:blip r:embed="rId6"/>
          <a:stretch>
            <a:fillRect/>
          </a:stretch>
        </p:blipFill>
        <p:spPr>
          <a:xfrm>
            <a:off x="1288425" y="1969060"/>
            <a:ext cx="1244600" cy="1371600"/>
          </a:xfrm>
          <a:prstGeom prst="rect">
            <a:avLst/>
          </a:prstGeom>
        </p:spPr>
      </p:pic>
      <p:sp>
        <p:nvSpPr>
          <p:cNvPr id="11" name="TextBox 10">
            <a:extLst>
              <a:ext uri="{FF2B5EF4-FFF2-40B4-BE49-F238E27FC236}">
                <a16:creationId xmlns="" xmlns:a16="http://schemas.microsoft.com/office/drawing/2014/main" id="{42D58CE9-C368-A741-AB38-449E2111568F}"/>
              </a:ext>
            </a:extLst>
          </p:cNvPr>
          <p:cNvSpPr txBox="1"/>
          <p:nvPr/>
        </p:nvSpPr>
        <p:spPr>
          <a:xfrm>
            <a:off x="2620573" y="2476252"/>
            <a:ext cx="4007828" cy="1241430"/>
          </a:xfrm>
          <a:prstGeom prst="rect">
            <a:avLst/>
          </a:prstGeom>
          <a:noFill/>
        </p:spPr>
        <p:txBody>
          <a:bodyPr wrap="none" rtlCol="0">
            <a:spAutoFit/>
          </a:bodyPr>
          <a:lstStyle/>
          <a:p>
            <a:r>
              <a:rPr lang="en-US" sz="1400" i="1" dirty="0">
                <a:solidFill>
                  <a:schemeClr val="bg2"/>
                </a:solidFill>
              </a:rPr>
              <a:t>Speaker</a:t>
            </a:r>
          </a:p>
          <a:p>
            <a:pPr fontAlgn="base"/>
            <a:r>
              <a:rPr lang="en-US" sz="1400" dirty="0">
                <a:solidFill>
                  <a:schemeClr val="tx2"/>
                </a:solidFill>
              </a:rPr>
              <a:t>Amy Ahrens Terpstra</a:t>
            </a:r>
          </a:p>
          <a:p>
            <a:pPr fontAlgn="base"/>
            <a:r>
              <a:rPr lang="en-US" sz="1400" dirty="0">
                <a:solidFill>
                  <a:schemeClr val="bg2"/>
                </a:solidFill>
              </a:rPr>
              <a:t>Vice President of Collective Impact Partnerships</a:t>
            </a:r>
          </a:p>
          <a:p>
            <a:pPr fontAlgn="base"/>
            <a:r>
              <a:rPr lang="en-US" sz="1400" dirty="0">
                <a:solidFill>
                  <a:schemeClr val="bg2"/>
                </a:solidFill>
              </a:rPr>
              <a:t>United Way of Salt Lake</a:t>
            </a:r>
          </a:p>
          <a:p>
            <a:endParaRPr lang="en-US" dirty="0"/>
          </a:p>
        </p:txBody>
      </p:sp>
      <p:sp>
        <p:nvSpPr>
          <p:cNvPr id="15" name="TextBox 14">
            <a:extLst>
              <a:ext uri="{FF2B5EF4-FFF2-40B4-BE49-F238E27FC236}">
                <a16:creationId xmlns="" xmlns:a16="http://schemas.microsoft.com/office/drawing/2014/main" id="{2C327ADF-AD21-4E4A-87C1-8719E74C9E08}"/>
              </a:ext>
            </a:extLst>
          </p:cNvPr>
          <p:cNvSpPr txBox="1"/>
          <p:nvPr/>
        </p:nvSpPr>
        <p:spPr>
          <a:xfrm>
            <a:off x="4624487" y="757684"/>
            <a:ext cx="2576346" cy="841321"/>
          </a:xfrm>
          <a:prstGeom prst="rect">
            <a:avLst/>
          </a:prstGeom>
          <a:noFill/>
        </p:spPr>
        <p:txBody>
          <a:bodyPr wrap="none" rtlCol="0">
            <a:spAutoFit/>
          </a:bodyPr>
          <a:lstStyle/>
          <a:p>
            <a:r>
              <a:rPr lang="en-US" sz="3000" dirty="0">
                <a:solidFill>
                  <a:schemeClr val="tx2"/>
                </a:solidFill>
              </a:rPr>
              <a:t>State Leaders</a:t>
            </a:r>
            <a:endParaRPr lang="en-US" sz="3000" dirty="0"/>
          </a:p>
          <a:p>
            <a:endParaRPr lang="en-US" dirty="0"/>
          </a:p>
        </p:txBody>
      </p:sp>
      <p:sp>
        <p:nvSpPr>
          <p:cNvPr id="24" name="Google Shape;75;p3">
            <a:extLst>
              <a:ext uri="{FF2B5EF4-FFF2-40B4-BE49-F238E27FC236}">
                <a16:creationId xmlns="" xmlns:a16="http://schemas.microsoft.com/office/drawing/2014/main" id="{312F24BB-2AC6-C64A-B42B-C6B9A12A40A3}"/>
              </a:ext>
            </a:extLst>
          </p:cNvPr>
          <p:cNvSpPr txBox="1">
            <a:spLocks/>
          </p:cNvSpPr>
          <p:nvPr/>
        </p:nvSpPr>
        <p:spPr>
          <a:xfrm>
            <a:off x="10982474" y="6356352"/>
            <a:ext cx="599925" cy="365125"/>
          </a:xfrm>
          <a:prstGeom prst="rect">
            <a:avLst/>
          </a:prstGeom>
          <a:noFill/>
          <a:ln>
            <a:noFill/>
          </a:ln>
        </p:spPr>
        <p:txBody>
          <a:bodyPr spcFirstLastPara="1" vert="horz" wrap="square" lIns="91400" tIns="45700" rIns="91400" bIns="457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00000000-1234-1234-1234-123412341234}" type="slidenum">
              <a:rPr lang="en-US" smtClean="0">
                <a:solidFill>
                  <a:srgbClr val="888888"/>
                </a:solidFill>
              </a:rPr>
              <a:pPr/>
              <a:t>8</a:t>
            </a:fld>
            <a:endParaRPr lang="en-US">
              <a:solidFill>
                <a:srgbClr val="888888"/>
              </a:solidFill>
            </a:endParaRPr>
          </a:p>
        </p:txBody>
      </p:sp>
      <p:sp>
        <p:nvSpPr>
          <p:cNvPr id="25" name="Google Shape;76;p3">
            <a:extLst>
              <a:ext uri="{FF2B5EF4-FFF2-40B4-BE49-F238E27FC236}">
                <a16:creationId xmlns="" xmlns:a16="http://schemas.microsoft.com/office/drawing/2014/main" id="{451CD232-F7FB-E94D-98CB-648C608F3983}"/>
              </a:ext>
            </a:extLst>
          </p:cNvPr>
          <p:cNvSpPr txBox="1">
            <a:spLocks/>
          </p:cNvSpPr>
          <p:nvPr/>
        </p:nvSpPr>
        <p:spPr>
          <a:xfrm>
            <a:off x="2005494" y="6348111"/>
            <a:ext cx="9148032" cy="365125"/>
          </a:xfrm>
          <a:prstGeom prst="rect">
            <a:avLst/>
          </a:prstGeom>
          <a:noFill/>
          <a:ln>
            <a:noFill/>
          </a:ln>
        </p:spPr>
        <p:txBody>
          <a:bodyPr spcFirstLastPara="1" vert="horz" wrap="square" lIns="91400" tIns="45700" rIns="91400" bIns="457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baseline="0">
                <a:solidFill>
                  <a:schemeClr val="bg2">
                    <a:lumMod val="60000"/>
                    <a:lumOff val="4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solidFill>
                  <a:srgbClr val="969696"/>
                </a:solidFill>
              </a:rPr>
              <a:t>GLRWeek2021.gradelevelreading.net  /  #</a:t>
            </a:r>
            <a:r>
              <a:rPr lang="en-US" sz="1200" dirty="0" err="1">
                <a:solidFill>
                  <a:srgbClr val="969696"/>
                </a:solidFill>
              </a:rPr>
              <a:t>GLRKeepers</a:t>
            </a:r>
            <a:r>
              <a:rPr lang="en-US" sz="1200" dirty="0">
                <a:solidFill>
                  <a:srgbClr val="969696"/>
                </a:solidFill>
              </a:rPr>
              <a:t> </a:t>
            </a:r>
          </a:p>
        </p:txBody>
      </p:sp>
    </p:spTree>
    <p:extLst>
      <p:ext uri="{BB962C8B-B14F-4D97-AF65-F5344CB8AC3E}">
        <p14:creationId xmlns:p14="http://schemas.microsoft.com/office/powerpoint/2010/main" val="2140042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lide Number Placeholder 1"/>
          <p:cNvSpPr txBox="1">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lvl1pPr>
              <a:defRPr>
                <a:latin typeface="Arial"/>
                <a:ea typeface="Arial"/>
                <a:cs typeface="Arial"/>
                <a:sym typeface="Arial"/>
              </a:defRPr>
            </a:lvl1pPr>
          </a:lstStyle>
          <a:p>
            <a:fld id="{86CB4B4D-7CA3-9044-876B-883B54F8677D}" type="slidenum">
              <a:rPr sz="1200"/>
              <a:pPr/>
              <a:t>9</a:t>
            </a:fld>
            <a:endParaRPr sz="1200" dirty="0"/>
          </a:p>
        </p:txBody>
      </p:sp>
      <p:pic>
        <p:nvPicPr>
          <p:cNvPr id="15" name="Picture 14" descr="A person smiling for the camera&#10;&#10;Description automatically generated with medium confidence">
            <a:extLst>
              <a:ext uri="{FF2B5EF4-FFF2-40B4-BE49-F238E27FC236}">
                <a16:creationId xmlns="" xmlns:a16="http://schemas.microsoft.com/office/drawing/2014/main" id="{24D79733-9C32-564E-9857-261E8183D687}"/>
              </a:ext>
            </a:extLst>
          </p:cNvPr>
          <p:cNvPicPr>
            <a:picLocks noChangeAspect="1"/>
          </p:cNvPicPr>
          <p:nvPr/>
        </p:nvPicPr>
        <p:blipFill>
          <a:blip r:embed="rId3"/>
          <a:stretch>
            <a:fillRect/>
          </a:stretch>
        </p:blipFill>
        <p:spPr>
          <a:xfrm>
            <a:off x="1203902" y="4007247"/>
            <a:ext cx="1244600" cy="1371600"/>
          </a:xfrm>
          <a:prstGeom prst="rect">
            <a:avLst/>
          </a:prstGeom>
        </p:spPr>
      </p:pic>
      <p:pic>
        <p:nvPicPr>
          <p:cNvPr id="16" name="Picture 15" descr="A person smiling for the camera&#10;&#10;Description automatically generated with medium confidence">
            <a:extLst>
              <a:ext uri="{FF2B5EF4-FFF2-40B4-BE49-F238E27FC236}">
                <a16:creationId xmlns="" xmlns:a16="http://schemas.microsoft.com/office/drawing/2014/main" id="{C9C9AA05-2563-954B-A3DA-C8E752F4E530}"/>
              </a:ext>
            </a:extLst>
          </p:cNvPr>
          <p:cNvPicPr>
            <a:picLocks noChangeAspect="1"/>
          </p:cNvPicPr>
          <p:nvPr/>
        </p:nvPicPr>
        <p:blipFill>
          <a:blip r:embed="rId4"/>
          <a:stretch>
            <a:fillRect/>
          </a:stretch>
        </p:blipFill>
        <p:spPr>
          <a:xfrm>
            <a:off x="6720449" y="2701060"/>
            <a:ext cx="1244600" cy="1371600"/>
          </a:xfrm>
          <a:prstGeom prst="rect">
            <a:avLst/>
          </a:prstGeom>
        </p:spPr>
      </p:pic>
      <p:sp>
        <p:nvSpPr>
          <p:cNvPr id="2" name="TextBox 1">
            <a:extLst>
              <a:ext uri="{FF2B5EF4-FFF2-40B4-BE49-F238E27FC236}">
                <a16:creationId xmlns="" xmlns:a16="http://schemas.microsoft.com/office/drawing/2014/main" id="{1547787B-5DA3-D94A-9416-F3189ACC9760}"/>
              </a:ext>
            </a:extLst>
          </p:cNvPr>
          <p:cNvSpPr txBox="1"/>
          <p:nvPr/>
        </p:nvSpPr>
        <p:spPr>
          <a:xfrm>
            <a:off x="2573214" y="4536942"/>
            <a:ext cx="2844048" cy="1241430"/>
          </a:xfrm>
          <a:prstGeom prst="rect">
            <a:avLst/>
          </a:prstGeom>
          <a:noFill/>
        </p:spPr>
        <p:txBody>
          <a:bodyPr wrap="none" rtlCol="0">
            <a:spAutoFit/>
          </a:bodyPr>
          <a:lstStyle/>
          <a:p>
            <a:r>
              <a:rPr lang="en-US" sz="1400" i="1" dirty="0">
                <a:solidFill>
                  <a:schemeClr val="bg2"/>
                </a:solidFill>
              </a:rPr>
              <a:t>Speaker</a:t>
            </a:r>
          </a:p>
          <a:p>
            <a:pPr fontAlgn="base"/>
            <a:r>
              <a:rPr lang="en-US" sz="1400" dirty="0">
                <a:solidFill>
                  <a:schemeClr val="tx2"/>
                </a:solidFill>
              </a:rPr>
              <a:t>Susan Patrick</a:t>
            </a:r>
          </a:p>
          <a:p>
            <a:pPr fontAlgn="base"/>
            <a:r>
              <a:rPr lang="en-US" sz="1400" dirty="0">
                <a:solidFill>
                  <a:schemeClr val="bg2"/>
                </a:solidFill>
              </a:rPr>
              <a:t>Director of Childhood Success</a:t>
            </a:r>
          </a:p>
          <a:p>
            <a:pPr fontAlgn="base"/>
            <a:r>
              <a:rPr lang="en-US" sz="1400" dirty="0">
                <a:solidFill>
                  <a:schemeClr val="bg2"/>
                </a:solidFill>
              </a:rPr>
              <a:t>United Way of Southwest Virginia</a:t>
            </a:r>
          </a:p>
          <a:p>
            <a:endParaRPr lang="en-US" dirty="0"/>
          </a:p>
        </p:txBody>
      </p:sp>
      <p:sp>
        <p:nvSpPr>
          <p:cNvPr id="3" name="TextBox 2">
            <a:extLst>
              <a:ext uri="{FF2B5EF4-FFF2-40B4-BE49-F238E27FC236}">
                <a16:creationId xmlns="" xmlns:a16="http://schemas.microsoft.com/office/drawing/2014/main" id="{9C55EEFB-E861-994E-ADE0-4C01AEEF5C3E}"/>
              </a:ext>
            </a:extLst>
          </p:cNvPr>
          <p:cNvSpPr txBox="1"/>
          <p:nvPr/>
        </p:nvSpPr>
        <p:spPr>
          <a:xfrm>
            <a:off x="8061448" y="3204087"/>
            <a:ext cx="3389069" cy="1241430"/>
          </a:xfrm>
          <a:prstGeom prst="rect">
            <a:avLst/>
          </a:prstGeom>
          <a:noFill/>
        </p:spPr>
        <p:txBody>
          <a:bodyPr wrap="none" rtlCol="0">
            <a:spAutoFit/>
          </a:bodyPr>
          <a:lstStyle/>
          <a:p>
            <a:r>
              <a:rPr lang="en-US" sz="1400" i="1" dirty="0">
                <a:solidFill>
                  <a:schemeClr val="bg2"/>
                </a:solidFill>
              </a:rPr>
              <a:t>Speaker</a:t>
            </a:r>
          </a:p>
          <a:p>
            <a:pPr fontAlgn="base"/>
            <a:r>
              <a:rPr lang="en-US" sz="1400" dirty="0">
                <a:solidFill>
                  <a:schemeClr val="tx2"/>
                </a:solidFill>
              </a:rPr>
              <a:t>Jill Pereira</a:t>
            </a:r>
          </a:p>
          <a:p>
            <a:pPr fontAlgn="base"/>
            <a:r>
              <a:rPr lang="en-US" sz="1400" dirty="0">
                <a:solidFill>
                  <a:schemeClr val="bg2"/>
                </a:solidFill>
              </a:rPr>
              <a:t>Vice President-Education and Impact</a:t>
            </a:r>
          </a:p>
          <a:p>
            <a:pPr fontAlgn="base"/>
            <a:r>
              <a:rPr lang="en-US" sz="1400" dirty="0">
                <a:solidFill>
                  <a:schemeClr val="bg2"/>
                </a:solidFill>
              </a:rPr>
              <a:t>United Way of the Greater Lehigh Valley</a:t>
            </a:r>
          </a:p>
          <a:p>
            <a:endParaRPr lang="en-US" dirty="0"/>
          </a:p>
        </p:txBody>
      </p:sp>
      <p:pic>
        <p:nvPicPr>
          <p:cNvPr id="18" name="Picture 17" descr="A person with a mustache&#10;&#10;Description automatically generated with low confidence">
            <a:extLst>
              <a:ext uri="{FF2B5EF4-FFF2-40B4-BE49-F238E27FC236}">
                <a16:creationId xmlns="" xmlns:a16="http://schemas.microsoft.com/office/drawing/2014/main" id="{B66E092F-5D4E-2648-832D-A6BBB2F5AE95}"/>
              </a:ext>
            </a:extLst>
          </p:cNvPr>
          <p:cNvPicPr>
            <a:picLocks noChangeAspect="1"/>
          </p:cNvPicPr>
          <p:nvPr/>
        </p:nvPicPr>
        <p:blipFill>
          <a:blip r:embed="rId5"/>
          <a:stretch>
            <a:fillRect/>
          </a:stretch>
        </p:blipFill>
        <p:spPr>
          <a:xfrm>
            <a:off x="1203902" y="1722314"/>
            <a:ext cx="1244600" cy="1371600"/>
          </a:xfrm>
          <a:prstGeom prst="rect">
            <a:avLst/>
          </a:prstGeom>
        </p:spPr>
      </p:pic>
      <p:sp>
        <p:nvSpPr>
          <p:cNvPr id="7" name="TextBox 6">
            <a:extLst>
              <a:ext uri="{FF2B5EF4-FFF2-40B4-BE49-F238E27FC236}">
                <a16:creationId xmlns="" xmlns:a16="http://schemas.microsoft.com/office/drawing/2014/main" id="{510E3DB5-C267-6D41-8064-010A6458ED55}"/>
              </a:ext>
            </a:extLst>
          </p:cNvPr>
          <p:cNvSpPr txBox="1"/>
          <p:nvPr/>
        </p:nvSpPr>
        <p:spPr>
          <a:xfrm>
            <a:off x="2573214" y="2027206"/>
            <a:ext cx="2116285" cy="1456874"/>
          </a:xfrm>
          <a:prstGeom prst="rect">
            <a:avLst/>
          </a:prstGeom>
          <a:noFill/>
        </p:spPr>
        <p:txBody>
          <a:bodyPr wrap="none" rtlCol="0">
            <a:spAutoFit/>
          </a:bodyPr>
          <a:lstStyle/>
          <a:p>
            <a:r>
              <a:rPr lang="en-US" sz="1400" i="1" dirty="0">
                <a:solidFill>
                  <a:schemeClr val="bg2"/>
                </a:solidFill>
              </a:rPr>
              <a:t>Speaker</a:t>
            </a:r>
          </a:p>
          <a:p>
            <a:pPr fontAlgn="base"/>
            <a:r>
              <a:rPr lang="en-US" sz="1400" dirty="0">
                <a:solidFill>
                  <a:schemeClr val="tx2"/>
                </a:solidFill>
              </a:rPr>
              <a:t>Ken Livingston</a:t>
            </a:r>
          </a:p>
          <a:p>
            <a:pPr fontAlgn="base"/>
            <a:r>
              <a:rPr lang="en-US" sz="1400" dirty="0">
                <a:solidFill>
                  <a:schemeClr val="bg2"/>
                </a:solidFill>
              </a:rPr>
              <a:t>Director</a:t>
            </a:r>
          </a:p>
          <a:p>
            <a:pPr fontAlgn="base"/>
            <a:r>
              <a:rPr lang="en-US" sz="1400" dirty="0">
                <a:solidFill>
                  <a:schemeClr val="bg2"/>
                </a:solidFill>
              </a:rPr>
              <a:t>Get Delaware Reading</a:t>
            </a:r>
          </a:p>
          <a:p>
            <a:pPr fontAlgn="base"/>
            <a:r>
              <a:rPr lang="en-US" sz="1400" dirty="0">
                <a:solidFill>
                  <a:schemeClr val="bg2"/>
                </a:solidFill>
              </a:rPr>
              <a:t>United Way of Delaware</a:t>
            </a:r>
          </a:p>
          <a:p>
            <a:endParaRPr lang="en-US" dirty="0"/>
          </a:p>
        </p:txBody>
      </p:sp>
      <p:sp>
        <p:nvSpPr>
          <p:cNvPr id="9" name="TextBox 8">
            <a:extLst>
              <a:ext uri="{FF2B5EF4-FFF2-40B4-BE49-F238E27FC236}">
                <a16:creationId xmlns="" xmlns:a16="http://schemas.microsoft.com/office/drawing/2014/main" id="{017E1453-E137-5D4E-BFB0-938E65C5BB6A}"/>
              </a:ext>
            </a:extLst>
          </p:cNvPr>
          <p:cNvSpPr txBox="1"/>
          <p:nvPr/>
        </p:nvSpPr>
        <p:spPr>
          <a:xfrm>
            <a:off x="4557487" y="728747"/>
            <a:ext cx="2576346" cy="553998"/>
          </a:xfrm>
          <a:prstGeom prst="rect">
            <a:avLst/>
          </a:prstGeom>
          <a:noFill/>
        </p:spPr>
        <p:txBody>
          <a:bodyPr wrap="none" rtlCol="0">
            <a:spAutoFit/>
          </a:bodyPr>
          <a:lstStyle/>
          <a:p>
            <a:pPr algn="ctr"/>
            <a:r>
              <a:rPr lang="en-US" sz="3000" dirty="0">
                <a:solidFill>
                  <a:schemeClr val="tx2"/>
                </a:solidFill>
              </a:rPr>
              <a:t>State Leaders</a:t>
            </a:r>
            <a:endParaRPr lang="en-US" sz="3000" dirty="0"/>
          </a:p>
        </p:txBody>
      </p:sp>
      <p:sp>
        <p:nvSpPr>
          <p:cNvPr id="21" name="Google Shape;75;p3">
            <a:extLst>
              <a:ext uri="{FF2B5EF4-FFF2-40B4-BE49-F238E27FC236}">
                <a16:creationId xmlns="" xmlns:a16="http://schemas.microsoft.com/office/drawing/2014/main" id="{1128113D-F852-D046-960D-4771504019F2}"/>
              </a:ext>
            </a:extLst>
          </p:cNvPr>
          <p:cNvSpPr txBox="1">
            <a:spLocks/>
          </p:cNvSpPr>
          <p:nvPr/>
        </p:nvSpPr>
        <p:spPr>
          <a:xfrm>
            <a:off x="10982474" y="6356352"/>
            <a:ext cx="599925" cy="365125"/>
          </a:xfrm>
          <a:prstGeom prst="rect">
            <a:avLst/>
          </a:prstGeom>
          <a:noFill/>
          <a:ln>
            <a:noFill/>
          </a:ln>
        </p:spPr>
        <p:txBody>
          <a:bodyPr spcFirstLastPara="1" vert="horz" wrap="square" lIns="91400" tIns="45700" rIns="91400" bIns="457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00000000-1234-1234-1234-123412341234}" type="slidenum">
              <a:rPr lang="en-US" smtClean="0">
                <a:solidFill>
                  <a:srgbClr val="888888"/>
                </a:solidFill>
              </a:rPr>
              <a:pPr/>
              <a:t>9</a:t>
            </a:fld>
            <a:endParaRPr lang="en-US">
              <a:solidFill>
                <a:srgbClr val="888888"/>
              </a:solidFill>
            </a:endParaRPr>
          </a:p>
        </p:txBody>
      </p:sp>
      <p:sp>
        <p:nvSpPr>
          <p:cNvPr id="22" name="Google Shape;76;p3">
            <a:extLst>
              <a:ext uri="{FF2B5EF4-FFF2-40B4-BE49-F238E27FC236}">
                <a16:creationId xmlns="" xmlns:a16="http://schemas.microsoft.com/office/drawing/2014/main" id="{AAD9A320-C60A-9B46-8348-D53895B40AA8}"/>
              </a:ext>
            </a:extLst>
          </p:cNvPr>
          <p:cNvSpPr txBox="1">
            <a:spLocks/>
          </p:cNvSpPr>
          <p:nvPr/>
        </p:nvSpPr>
        <p:spPr>
          <a:xfrm>
            <a:off x="2005494" y="6348111"/>
            <a:ext cx="9148032" cy="365125"/>
          </a:xfrm>
          <a:prstGeom prst="rect">
            <a:avLst/>
          </a:prstGeom>
          <a:noFill/>
          <a:ln>
            <a:noFill/>
          </a:ln>
        </p:spPr>
        <p:txBody>
          <a:bodyPr spcFirstLastPara="1" vert="horz" wrap="square" lIns="91400" tIns="45700" rIns="91400" bIns="457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baseline="0">
                <a:solidFill>
                  <a:schemeClr val="bg2">
                    <a:lumMod val="60000"/>
                    <a:lumOff val="4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solidFill>
                  <a:srgbClr val="969696"/>
                </a:solidFill>
              </a:rPr>
              <a:t>GLRWeek2021.gradelevelreading.net  /  #</a:t>
            </a:r>
            <a:r>
              <a:rPr lang="en-US" sz="1200" dirty="0" err="1">
                <a:solidFill>
                  <a:srgbClr val="969696"/>
                </a:solidFill>
              </a:rPr>
              <a:t>GLRKeepers</a:t>
            </a:r>
            <a:r>
              <a:rPr lang="en-US" sz="1200" dirty="0">
                <a:solidFill>
                  <a:srgbClr val="969696"/>
                </a:solidFill>
              </a:rPr>
              <a:t> </a:t>
            </a:r>
          </a:p>
        </p:txBody>
      </p:sp>
    </p:spTree>
    <p:extLst>
      <p:ext uri="{BB962C8B-B14F-4D97-AF65-F5344CB8AC3E}">
        <p14:creationId xmlns:p14="http://schemas.microsoft.com/office/powerpoint/2010/main" val="1163912207"/>
      </p:ext>
    </p:extLst>
  </p:cSld>
  <p:clrMapOvr>
    <a:masterClrMapping/>
  </p:clrMapOvr>
</p:sld>
</file>

<file path=ppt/theme/theme1.xml><?xml version="1.0" encoding="utf-8"?>
<a:theme xmlns:a="http://schemas.openxmlformats.org/drawingml/2006/main" name="9_Office Theme">
  <a:themeElements>
    <a:clrScheme name="NEW2017_GLR_theme">
      <a:dk1>
        <a:sysClr val="windowText" lastClr="000000"/>
      </a:dk1>
      <a:lt1>
        <a:srgbClr val="FFFFFF"/>
      </a:lt1>
      <a:dk2>
        <a:srgbClr val="44439B"/>
      </a:dk2>
      <a:lt2>
        <a:srgbClr val="505050"/>
      </a:lt2>
      <a:accent1>
        <a:srgbClr val="746EB0"/>
      </a:accent1>
      <a:accent2>
        <a:srgbClr val="F68220"/>
      </a:accent2>
      <a:accent3>
        <a:srgbClr val="FEBD11"/>
      </a:accent3>
      <a:accent4>
        <a:srgbClr val="A0DBE8"/>
      </a:accent4>
      <a:accent5>
        <a:srgbClr val="A59ECE"/>
      </a:accent5>
      <a:accent6>
        <a:srgbClr val="6D6E71"/>
      </a:accent6>
      <a:hlink>
        <a:srgbClr val="44439B"/>
      </a:hlink>
      <a:folHlink>
        <a:srgbClr val="A59E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6_AW PP">
  <a:themeElements>
    <a:clrScheme name="Custom 2">
      <a:dk1>
        <a:srgbClr val="40404F"/>
      </a:dk1>
      <a:lt1>
        <a:srgbClr val="FFFFFF"/>
      </a:lt1>
      <a:dk2>
        <a:srgbClr val="3D8C62"/>
      </a:dk2>
      <a:lt2>
        <a:srgbClr val="195751"/>
      </a:lt2>
      <a:accent1>
        <a:srgbClr val="144056"/>
      </a:accent1>
      <a:accent2>
        <a:srgbClr val="2F60CF"/>
      </a:accent2>
      <a:accent3>
        <a:srgbClr val="84B45E"/>
      </a:accent3>
      <a:accent4>
        <a:srgbClr val="378145"/>
      </a:accent4>
      <a:accent5>
        <a:srgbClr val="1B637A"/>
      </a:accent5>
      <a:accent6>
        <a:srgbClr val="195751"/>
      </a:accent6>
      <a:hlink>
        <a:srgbClr val="3D8C62"/>
      </a:hlink>
      <a:folHlink>
        <a:srgbClr val="84B4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130">
      <a:dk1>
        <a:srgbClr val="000000"/>
      </a:dk1>
      <a:lt1>
        <a:srgbClr val="FFFFFF"/>
      </a:lt1>
      <a:dk2>
        <a:srgbClr val="929498"/>
      </a:dk2>
      <a:lt2>
        <a:srgbClr val="E7E6E6"/>
      </a:lt2>
      <a:accent1>
        <a:srgbClr val="004E95"/>
      </a:accent1>
      <a:accent2>
        <a:srgbClr val="649BD3"/>
      </a:accent2>
      <a:accent3>
        <a:srgbClr val="EE4638"/>
      </a:accent3>
      <a:accent4>
        <a:srgbClr val="FBB43E"/>
      </a:accent4>
      <a:accent5>
        <a:srgbClr val="515151"/>
      </a:accent5>
      <a:accent6>
        <a:srgbClr val="EA7200"/>
      </a:accent6>
      <a:hlink>
        <a:srgbClr val="004E95"/>
      </a:hlink>
      <a:folHlink>
        <a:srgbClr val="EE4638"/>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5" id="{77F0A0B1-68DD-054B-9214-621008A4AABF}" vid="{485E01F1-F96E-C44A-AC89-1EF19A01B7FB}"/>
    </a:ext>
  </a:extLst>
</a:theme>
</file>

<file path=ppt/theme/theme6.xml><?xml version="1.0" encoding="utf-8"?>
<a:theme xmlns:a="http://schemas.openxmlformats.org/drawingml/2006/main" name="Retrospec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10_Office Theme">
  <a:themeElements>
    <a:clrScheme name="NEW2017_GLR_theme">
      <a:dk1>
        <a:srgbClr val="000000"/>
      </a:dk1>
      <a:lt1>
        <a:srgbClr val="FFFFFF"/>
      </a:lt1>
      <a:dk2>
        <a:srgbClr val="44439B"/>
      </a:dk2>
      <a:lt2>
        <a:srgbClr val="505050"/>
      </a:lt2>
      <a:accent1>
        <a:srgbClr val="746EB0"/>
      </a:accent1>
      <a:accent2>
        <a:srgbClr val="F68220"/>
      </a:accent2>
      <a:accent3>
        <a:srgbClr val="FEBD11"/>
      </a:accent3>
      <a:accent4>
        <a:srgbClr val="A0DBE8"/>
      </a:accent4>
      <a:accent5>
        <a:srgbClr val="A59ECE"/>
      </a:accent5>
      <a:accent6>
        <a:srgbClr val="6D6E71"/>
      </a:accent6>
      <a:hlink>
        <a:srgbClr val="44439B"/>
      </a:hlink>
      <a:folHlink>
        <a:srgbClr val="A59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1_Office Theme">
  <a:themeElements>
    <a:clrScheme name="NEW2017_GLR_theme">
      <a:dk1>
        <a:sysClr val="windowText" lastClr="000000"/>
      </a:dk1>
      <a:lt1>
        <a:srgbClr val="FFFFFF"/>
      </a:lt1>
      <a:dk2>
        <a:srgbClr val="44439B"/>
      </a:dk2>
      <a:lt2>
        <a:srgbClr val="505050"/>
      </a:lt2>
      <a:accent1>
        <a:srgbClr val="746EB0"/>
      </a:accent1>
      <a:accent2>
        <a:srgbClr val="F68220"/>
      </a:accent2>
      <a:accent3>
        <a:srgbClr val="FEBD11"/>
      </a:accent3>
      <a:accent4>
        <a:srgbClr val="A0DBE8"/>
      </a:accent4>
      <a:accent5>
        <a:srgbClr val="A59ECE"/>
      </a:accent5>
      <a:accent6>
        <a:srgbClr val="6D6E71"/>
      </a:accent6>
      <a:hlink>
        <a:srgbClr val="44439B"/>
      </a:hlink>
      <a:folHlink>
        <a:srgbClr val="A59E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AB6292B8355141B00B3AEAAA3652E4" ma:contentTypeVersion="14" ma:contentTypeDescription="Create a new document." ma:contentTypeScope="" ma:versionID="ac30aa0425612b8d87dbe34f5f241060">
  <xsd:schema xmlns:xsd="http://www.w3.org/2001/XMLSchema" xmlns:xs="http://www.w3.org/2001/XMLSchema" xmlns:p="http://schemas.microsoft.com/office/2006/metadata/properties" xmlns:ns2="616d1d05-5a11-46aa-8746-5348880ad66a" xmlns:ns3="de55b172-6148-4032-9faa-27cedea69664" targetNamespace="http://schemas.microsoft.com/office/2006/metadata/properties" ma:root="true" ma:fieldsID="fe01635440d33cc5bee5ed18cda814bb" ns2:_="" ns3:_="">
    <xsd:import namespace="616d1d05-5a11-46aa-8746-5348880ad66a"/>
    <xsd:import namespace="de55b172-6148-4032-9faa-27cedea69664"/>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6d1d05-5a11-46aa-8746-5348880ad66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e55b172-6148-4032-9faa-27cedea69664"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60F69F-172C-411B-A4F8-A8E12DDC641C}">
  <ds:schemaRefs>
    <ds:schemaRef ds:uri="http://schemas.microsoft.com/office/2006/documentManagement/types"/>
    <ds:schemaRef ds:uri="http://schemas.microsoft.com/office/2006/metadata/properties"/>
    <ds:schemaRef ds:uri="616d1d05-5a11-46aa-8746-5348880ad66a"/>
    <ds:schemaRef ds:uri="http://www.w3.org/XML/1998/namespace"/>
    <ds:schemaRef ds:uri="http://purl.org/dc/elements/1.1/"/>
    <ds:schemaRef ds:uri="de55b172-6148-4032-9faa-27cedea69664"/>
    <ds:schemaRef ds:uri="http://schemas.openxmlformats.org/package/2006/metadata/core-properties"/>
    <ds:schemaRef ds:uri="http://purl.org/dc/term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0091F454-2DDD-49AE-BF41-37C2DDA84D4D}">
  <ds:schemaRefs>
    <ds:schemaRef ds:uri="http://schemas.microsoft.com/sharepoint/v3/contenttype/forms"/>
  </ds:schemaRefs>
</ds:datastoreItem>
</file>

<file path=customXml/itemProps3.xml><?xml version="1.0" encoding="utf-8"?>
<ds:datastoreItem xmlns:ds="http://schemas.openxmlformats.org/officeDocument/2006/customXml" ds:itemID="{7C07EB54-C615-44B4-BD46-D0EDDC8A85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6d1d05-5a11-46aa-8746-5348880ad66a"/>
    <ds:schemaRef ds:uri="de55b172-6148-4032-9faa-27cedea696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10277</TotalTime>
  <Words>2393</Words>
  <Application>Microsoft Macintosh PowerPoint</Application>
  <PresentationFormat>Custom</PresentationFormat>
  <Paragraphs>432</Paragraphs>
  <Slides>54</Slides>
  <Notes>20</Notes>
  <HiddenSlides>0</HiddenSlides>
  <MMClips>0</MMClips>
  <ScaleCrop>false</ScaleCrop>
  <HeadingPairs>
    <vt:vector size="4" baseType="variant">
      <vt:variant>
        <vt:lpstr>Theme</vt:lpstr>
      </vt:variant>
      <vt:variant>
        <vt:i4>8</vt:i4>
      </vt:variant>
      <vt:variant>
        <vt:lpstr>Slide Titles</vt:lpstr>
      </vt:variant>
      <vt:variant>
        <vt:i4>54</vt:i4>
      </vt:variant>
    </vt:vector>
  </HeadingPairs>
  <TitlesOfParts>
    <vt:vector size="62" baseType="lpstr">
      <vt:lpstr>9_Office Theme</vt:lpstr>
      <vt:lpstr>Office Theme</vt:lpstr>
      <vt:lpstr>16_AW PP</vt:lpstr>
      <vt:lpstr>1_Office Theme</vt:lpstr>
      <vt:lpstr>2_Office Theme</vt:lpstr>
      <vt:lpstr>Retrospect</vt:lpstr>
      <vt:lpstr>10_Office Theme</vt:lpstr>
      <vt:lpstr>11_Office Theme</vt:lpstr>
      <vt:lpstr>Plenary Title Goes Here</vt:lpstr>
      <vt:lpstr>PowerPoint Presentation</vt:lpstr>
      <vt:lpstr>Plenary Sessions</vt:lpstr>
      <vt:lpstr>PowerPoint Presentation</vt:lpstr>
      <vt:lpstr>PowerPoint Presentation</vt:lpstr>
      <vt:lpstr>PowerPoint Presentation</vt:lpstr>
      <vt:lpstr>PowerPoint Presentation</vt:lpstr>
      <vt:lpstr>PowerPoint Presentation</vt:lpstr>
      <vt:lpstr>PowerPoint Presentation</vt:lpstr>
      <vt:lpstr>United Ways Are an Integral Part of CGLR’s Reach</vt:lpstr>
      <vt:lpstr>United Ways Are an Integral Part of CGLR’s Reach</vt:lpstr>
      <vt:lpstr>United Ways Are a Regular Presence Across CGLR’s Learning and Engagement Opportunities </vt:lpstr>
      <vt:lpstr>PowerPoint Presentation</vt:lpstr>
      <vt:lpstr>211 Notable Contact Data</vt:lpstr>
      <vt:lpstr>211 Connections Made</vt:lpstr>
      <vt:lpstr>Financial Assistance</vt:lpstr>
      <vt:lpstr>Education &amp; Employment</vt:lpstr>
      <vt:lpstr>Safety</vt:lpstr>
      <vt:lpstr>Other Notables</vt:lpstr>
      <vt:lpstr>PowerPoint Presentation</vt:lpstr>
      <vt:lpstr>PowerPoint Presentation</vt:lpstr>
      <vt:lpstr>PowerPoint Presentation</vt:lpstr>
      <vt:lpstr>PowerPoint Presentation</vt:lpstr>
      <vt:lpstr>United Way Worldwide Helped Put Chronic Absence on the National Map</vt:lpstr>
      <vt:lpstr>PowerPoint Presentation</vt:lpstr>
      <vt:lpstr>Valley of the Sun United Way  (VSUW) &amp; United Way of Greater Kansas City (UWGKC) </vt:lpstr>
      <vt:lpstr>PowerPoint Presentation</vt:lpstr>
      <vt:lpstr>PowerPoint Presentation</vt:lpstr>
      <vt:lpstr>PowerPoint Presentation</vt:lpstr>
      <vt:lpstr>Bright Spots: </vt:lpstr>
      <vt:lpstr>What’s Next</vt:lpstr>
      <vt:lpstr>Student Attendance Initiative</vt:lpstr>
      <vt:lpstr>Why Student Attendance?</vt:lpstr>
      <vt:lpstr>Raise Community Awareness</vt:lpstr>
      <vt:lpstr>Establish Peer Learning Networks</vt:lpstr>
      <vt:lpstr>Promising Results</vt:lpstr>
      <vt:lpstr>PowerPoint Presentation</vt:lpstr>
      <vt:lpstr>Partner on Student Attendance Campaign</vt:lpstr>
      <vt:lpstr>PowerPoint Presentation</vt:lpstr>
      <vt:lpstr>What’s Next?</vt:lpstr>
      <vt:lpstr>A Call to Continued Action</vt:lpstr>
      <vt:lpstr>PowerPoint Presentation</vt:lpstr>
      <vt:lpstr>PowerPoint Presentation</vt:lpstr>
      <vt:lpstr>The Problem</vt:lpstr>
      <vt:lpstr>The Solution</vt:lpstr>
      <vt:lpstr>PowerPoint Presentation</vt:lpstr>
      <vt:lpstr>Measurable Results</vt:lpstr>
      <vt:lpstr>Strong Partnerships Create Bigger Impact </vt:lpstr>
      <vt:lpstr>2021 CGLR Pacesetter: United Way Worldwide</vt:lpstr>
      <vt:lpstr> In Closing … Looking Forward to 2022</vt:lpstr>
      <vt:lpstr>PowerPoint Presentation</vt:lpstr>
      <vt:lpstr>State Events</vt:lpstr>
      <vt:lpstr>Plenary Sessions</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PTHV National Evaluation</dc:title>
  <dc:subject/>
  <dc:creator>Venkateswaran, Nitya</dc:creator>
  <cp:keywords/>
  <dc:description/>
  <cp:lastModifiedBy>zippie</cp:lastModifiedBy>
  <cp:revision>207</cp:revision>
  <cp:lastPrinted>2019-12-02T16:11:09Z</cp:lastPrinted>
  <dcterms:modified xsi:type="dcterms:W3CDTF">2021-07-28T03:47:37Z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0x01010046AB6292B8355141B00B3AEAAA3652E4</vt:lpwstr>
  </property>
</Properties>
</file>