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7" r:id="rId2"/>
    <p:sldMasterId id="2147483666" r:id="rId3"/>
  </p:sldMasterIdLst>
  <p:notesMasterIdLst>
    <p:notesMasterId r:id="rId14"/>
  </p:notesMasterIdLst>
  <p:sldIdLst>
    <p:sldId id="258" r:id="rId4"/>
    <p:sldId id="4256" r:id="rId5"/>
    <p:sldId id="4246" r:id="rId6"/>
    <p:sldId id="4261" r:id="rId7"/>
    <p:sldId id="4245" r:id="rId8"/>
    <p:sldId id="4244" r:id="rId9"/>
    <p:sldId id="4259" r:id="rId10"/>
    <p:sldId id="4260" r:id="rId11"/>
    <p:sldId id="4257" r:id="rId12"/>
    <p:sldId id="4262" r:id="rId13"/>
  </p:sldIdLst>
  <p:sldSz cx="12192000" cy="6858000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6" roundtripDataSignature="AMtx7mjL2+pBXLZLs1AUilgdJwHoT3snU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8109" autoAdjust="0"/>
  </p:normalViewPr>
  <p:slideViewPr>
    <p:cSldViewPr snapToGrid="0">
      <p:cViewPr varScale="1">
        <p:scale>
          <a:sx n="121" d="100"/>
          <a:sy n="121" d="100"/>
        </p:scale>
        <p:origin x="200" y="2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9188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93150" rIns="93150" bIns="93150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849852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00" tIns="91300" rIns="91300" bIns="91300" anchor="t" anchorCtr="0">
            <a:noAutofit/>
          </a:bodyPr>
          <a:lstStyle/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/>
          </a:p>
          <a:p>
            <a:pPr marL="4572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4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4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455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421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4" name="Google Shape;84;p5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50" tIns="93150" rIns="93150" bIns="93150" anchor="t" anchorCtr="0">
            <a:noAutofit/>
          </a:bodyPr>
          <a:lstStyle/>
          <a:p>
            <a:pPr marL="15875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4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1410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4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74551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1"/>
          <p:cNvSpPr txBox="1">
            <a:spLocks noGrp="1"/>
          </p:cNvSpPr>
          <p:nvPr>
            <p:ph type="title"/>
          </p:nvPr>
        </p:nvSpPr>
        <p:spPr>
          <a:xfrm>
            <a:off x="1828802" y="1"/>
            <a:ext cx="9153676" cy="1649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1"/>
          <p:cNvSpPr txBox="1">
            <a:spLocks noGrp="1"/>
          </p:cNvSpPr>
          <p:nvPr>
            <p:ph type="body" idx="1"/>
          </p:nvPr>
        </p:nvSpPr>
        <p:spPr>
          <a:xfrm>
            <a:off x="1834444" y="2316480"/>
            <a:ext cx="9148032" cy="3755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4318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  <a:defRPr sz="2667"/>
            </a:lvl1pPr>
            <a:lvl2pPr marL="914400" lvl="1" indent="-381000" algn="l">
              <a:spcBef>
                <a:spcPts val="800"/>
              </a:spcBef>
              <a:spcAft>
                <a:spcPts val="0"/>
              </a:spcAft>
              <a:buSzPts val="2400"/>
              <a:buChar char="–"/>
              <a:defRPr sz="2400"/>
            </a:lvl2pPr>
            <a:lvl3pPr marL="1371600" lvl="2" indent="-364045" algn="l">
              <a:spcBef>
                <a:spcPts val="800"/>
              </a:spcBef>
              <a:spcAft>
                <a:spcPts val="0"/>
              </a:spcAft>
              <a:buSzPts val="2133"/>
              <a:buChar char="o"/>
              <a:defRPr sz="2133"/>
            </a:lvl3pPr>
            <a:lvl4pPr marL="1828800" lvl="3" indent="-347154" algn="l">
              <a:spcBef>
                <a:spcPts val="800"/>
              </a:spcBef>
              <a:spcAft>
                <a:spcPts val="0"/>
              </a:spcAft>
              <a:buSzPts val="1867"/>
              <a:buChar char="▪"/>
              <a:defRPr sz="1867"/>
            </a:lvl4pPr>
            <a:lvl5pPr marL="2286000" lvl="4" indent="-323443" algn="l">
              <a:spcBef>
                <a:spcPts val="800"/>
              </a:spcBef>
              <a:spcAft>
                <a:spcPts val="0"/>
              </a:spcAft>
              <a:buSzPts val="1494"/>
              <a:buChar char="⮚"/>
              <a:defRPr sz="1867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11"/>
          <p:cNvSpPr txBox="1">
            <a:spLocks noGrp="1"/>
          </p:cNvSpPr>
          <p:nvPr>
            <p:ph type="sldNum" idx="12"/>
          </p:nvPr>
        </p:nvSpPr>
        <p:spPr>
          <a:xfrm>
            <a:off x="10982474" y="6356352"/>
            <a:ext cx="5999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" name="Google Shape;18;p11"/>
          <p:cNvSpPr txBox="1">
            <a:spLocks noGrp="1"/>
          </p:cNvSpPr>
          <p:nvPr>
            <p:ph type="ftr" idx="11"/>
          </p:nvPr>
        </p:nvSpPr>
        <p:spPr>
          <a:xfrm>
            <a:off x="1826202" y="6348111"/>
            <a:ext cx="914803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969696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2" y="1"/>
            <a:ext cx="9153676" cy="16491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E3A1-B994-4B49-A119-057A75EFA18A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1D0D45C-4050-D942-AF1E-288A50A3D8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26202" y="6348111"/>
            <a:ext cx="9148032" cy="365125"/>
          </a:xfrm>
          <a:prstGeom prst="rect">
            <a:avLst/>
          </a:prstGeom>
        </p:spPr>
        <p:txBody>
          <a:bodyPr vert="horz" lIns="91412" tIns="45706" rIns="91412" bIns="45706" rtlCol="0" anchor="ctr"/>
          <a:lstStyle>
            <a:lvl1pPr algn="r">
              <a:defRPr lang="en-US" kern="1200" smtClean="0"/>
            </a:lvl1pPr>
          </a:lstStyle>
          <a:p>
            <a:pPr defTabSz="1218750">
              <a:buClrTx/>
            </a:pPr>
            <a:r>
              <a:rPr lang="en-US" dirty="0"/>
              <a:t>GLRWeek2021.gradelevelreading.net  /  #</a:t>
            </a:r>
            <a:r>
              <a:rPr lang="en-US" dirty="0" err="1"/>
              <a:t>GLRKeepers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914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E3A1-B994-4B49-A119-057A75EFA18A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22CAE-94AA-7E4C-ABB4-28D3EA4E65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26202" y="6348111"/>
            <a:ext cx="9148032" cy="365125"/>
          </a:xfrm>
          <a:prstGeom prst="rect">
            <a:avLst/>
          </a:prstGeom>
        </p:spPr>
        <p:txBody>
          <a:bodyPr vert="horz" lIns="91412" tIns="45706" rIns="91412" bIns="45706" rtlCol="0" anchor="ctr"/>
          <a:lstStyle>
            <a:lvl1pPr algn="r">
              <a:defRPr lang="en-US" kern="1200" smtClean="0"/>
            </a:lvl1pPr>
          </a:lstStyle>
          <a:p>
            <a:pPr defTabSz="1218750">
              <a:buClrTx/>
            </a:pPr>
            <a:r>
              <a:rPr lang="en-US" dirty="0"/>
              <a:t>GLRWeek2021.gradelevelreading.net  /  #</a:t>
            </a:r>
            <a:r>
              <a:rPr lang="en-US" dirty="0" err="1"/>
              <a:t>GLRKeepers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7926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3" y="609601"/>
            <a:ext cx="9022644" cy="1162051"/>
          </a:xfrm>
          <a:prstGeom prst="rect">
            <a:avLst/>
          </a:prstGeom>
        </p:spPr>
        <p:txBody>
          <a:bodyPr anchor="ctr" anchorCtr="0"/>
          <a:lstStyle>
            <a:lvl1pPr algn="l">
              <a:defRPr sz="3200" b="0">
                <a:solidFill>
                  <a:srgbClr val="33327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94416" y="2384777"/>
            <a:ext cx="5603689" cy="38100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18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37267" y="2370686"/>
            <a:ext cx="4011084" cy="38241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/>
            </a:lvl1pPr>
            <a:lvl2pPr marL="609363" indent="0">
              <a:buNone/>
              <a:defRPr sz="1600"/>
            </a:lvl2pPr>
            <a:lvl3pPr marL="1218750" indent="0">
              <a:buNone/>
              <a:defRPr sz="1333"/>
            </a:lvl3pPr>
            <a:lvl4pPr marL="1828120" indent="0">
              <a:buNone/>
              <a:defRPr sz="1200"/>
            </a:lvl4pPr>
            <a:lvl5pPr marL="2437498" indent="0">
              <a:buNone/>
              <a:defRPr sz="1200"/>
            </a:lvl5pPr>
            <a:lvl6pPr marL="3046860" indent="0">
              <a:buNone/>
              <a:defRPr sz="1200"/>
            </a:lvl6pPr>
            <a:lvl7pPr marL="3656223" indent="0">
              <a:buNone/>
              <a:defRPr sz="1200"/>
            </a:lvl7pPr>
            <a:lvl8pPr marL="4265600" indent="0">
              <a:buNone/>
              <a:defRPr sz="1200"/>
            </a:lvl8pPr>
            <a:lvl9pPr marL="4874971" indent="0">
              <a:buNone/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E3A1-B994-4B49-A119-057A75EFA18A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AE80FB2-5287-5342-8148-6A9FA76610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26202" y="6348111"/>
            <a:ext cx="9148032" cy="365125"/>
          </a:xfrm>
          <a:prstGeom prst="rect">
            <a:avLst/>
          </a:prstGeom>
        </p:spPr>
        <p:txBody>
          <a:bodyPr vert="horz" lIns="91412" tIns="45706" rIns="91412" bIns="45706" rtlCol="0" anchor="ctr"/>
          <a:lstStyle>
            <a:lvl1pPr algn="r">
              <a:defRPr lang="en-US" kern="1200" smtClean="0"/>
            </a:lvl1pPr>
          </a:lstStyle>
          <a:p>
            <a:pPr defTabSz="1218750">
              <a:buClrTx/>
            </a:pPr>
            <a:r>
              <a:rPr lang="en-US" dirty="0"/>
              <a:t>GLRWeek2021.gradelevelreading.net  /  #</a:t>
            </a:r>
            <a:r>
              <a:rPr lang="en-US" dirty="0" err="1"/>
              <a:t>GLRKeepers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3361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9401" y="5150557"/>
            <a:ext cx="7315200" cy="414331"/>
          </a:xfrm>
          <a:prstGeom prst="rect">
            <a:avLst/>
          </a:prstGeom>
        </p:spPr>
        <p:txBody>
          <a:bodyPr anchor="b"/>
          <a:lstStyle>
            <a:lvl1pPr algn="l">
              <a:defRPr sz="2667" b="1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11179" y="2235554"/>
            <a:ext cx="7315200" cy="29008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267"/>
            </a:lvl1pPr>
            <a:lvl2pPr marL="609363" indent="0">
              <a:buNone/>
              <a:defRPr sz="3733"/>
            </a:lvl2pPr>
            <a:lvl3pPr marL="1218750" indent="0">
              <a:buNone/>
              <a:defRPr sz="3200"/>
            </a:lvl3pPr>
            <a:lvl4pPr marL="1828120" indent="0">
              <a:buNone/>
              <a:defRPr sz="2667"/>
            </a:lvl4pPr>
            <a:lvl5pPr marL="2437498" indent="0">
              <a:buNone/>
              <a:defRPr sz="2667"/>
            </a:lvl5pPr>
            <a:lvl6pPr marL="3046860" indent="0">
              <a:buNone/>
              <a:defRPr sz="2667"/>
            </a:lvl6pPr>
            <a:lvl7pPr marL="3656223" indent="0">
              <a:buNone/>
              <a:defRPr sz="2667"/>
            </a:lvl7pPr>
            <a:lvl8pPr marL="4265600" indent="0">
              <a:buNone/>
              <a:defRPr sz="2667"/>
            </a:lvl8pPr>
            <a:lvl9pPr marL="4874971" indent="0">
              <a:buNone/>
              <a:defRPr sz="2667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39401" y="5564906"/>
            <a:ext cx="73152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/>
            </a:lvl1pPr>
            <a:lvl2pPr marL="609363" indent="0">
              <a:buNone/>
              <a:defRPr sz="1600"/>
            </a:lvl2pPr>
            <a:lvl3pPr marL="1218750" indent="0">
              <a:buNone/>
              <a:defRPr sz="1333"/>
            </a:lvl3pPr>
            <a:lvl4pPr marL="1828120" indent="0">
              <a:buNone/>
              <a:defRPr sz="1200"/>
            </a:lvl4pPr>
            <a:lvl5pPr marL="2437498" indent="0">
              <a:buNone/>
              <a:defRPr sz="1200"/>
            </a:lvl5pPr>
            <a:lvl6pPr marL="3046860" indent="0">
              <a:buNone/>
              <a:defRPr sz="1200"/>
            </a:lvl6pPr>
            <a:lvl7pPr marL="3656223" indent="0">
              <a:buNone/>
              <a:defRPr sz="1200"/>
            </a:lvl7pPr>
            <a:lvl8pPr marL="4265600" indent="0">
              <a:buNone/>
              <a:defRPr sz="1200"/>
            </a:lvl8pPr>
            <a:lvl9pPr marL="4874971" indent="0">
              <a:buNone/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E3A1-B994-4B49-A119-057A75EFA18A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04C5FCE-DEF7-B346-B1A4-2696D58EC2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26202" y="6348111"/>
            <a:ext cx="9148032" cy="365125"/>
          </a:xfrm>
          <a:prstGeom prst="rect">
            <a:avLst/>
          </a:prstGeom>
        </p:spPr>
        <p:txBody>
          <a:bodyPr vert="horz" lIns="91412" tIns="45706" rIns="91412" bIns="45706" rtlCol="0" anchor="ctr"/>
          <a:lstStyle>
            <a:lvl1pPr algn="r">
              <a:defRPr lang="en-US" kern="1200" smtClean="0"/>
            </a:lvl1pPr>
          </a:lstStyle>
          <a:p>
            <a:pPr defTabSz="1218750">
              <a:buClrTx/>
            </a:pPr>
            <a:r>
              <a:rPr lang="en-US" dirty="0"/>
              <a:t>GLRWeek2021.gradelevelreading.net  /  #</a:t>
            </a:r>
            <a:r>
              <a:rPr lang="en-US" dirty="0" err="1"/>
              <a:t>GLRKeepers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2728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2" y="1"/>
            <a:ext cx="9153676" cy="164916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4444" y="2316480"/>
            <a:ext cx="9148032" cy="3755496"/>
          </a:xfrm>
          <a:prstGeom prst="rect">
            <a:avLst/>
          </a:prstGeom>
        </p:spPr>
        <p:txBody>
          <a:bodyPr/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E3A1-B994-4B49-A119-057A75EFA1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9108BD5-0117-E24B-B1D3-D76A8C6B50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26202" y="6348111"/>
            <a:ext cx="9148032" cy="365125"/>
          </a:xfrm>
          <a:prstGeom prst="rect">
            <a:avLst/>
          </a:prstGeom>
        </p:spPr>
        <p:txBody>
          <a:bodyPr vert="horz" lIns="91412" tIns="45706" rIns="91412" bIns="45706" rtlCol="0" anchor="ctr"/>
          <a:lstStyle>
            <a:lvl1pPr algn="r">
              <a:defRPr lang="en-US" sz="1200" kern="1200" smtClean="0"/>
            </a:lvl1pPr>
          </a:lstStyle>
          <a:p>
            <a:pPr defTabSz="1218750">
              <a:buClrTx/>
            </a:pPr>
            <a:r>
              <a:rPr lang="en-US" dirty="0"/>
              <a:t>GLRWeek2021.gradelevelreading.net  /  #</a:t>
            </a:r>
            <a:r>
              <a:rPr lang="en-US" dirty="0" err="1"/>
              <a:t>GLRKeepers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2" y="1"/>
            <a:ext cx="9153676" cy="16491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3040" y="2300111"/>
            <a:ext cx="5109437" cy="382605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51260" y="2300111"/>
            <a:ext cx="5182009" cy="382605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E3A1-B994-4B49-A119-057A75EFA1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E2AC53-4186-E944-B1A5-68B28C8E64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26202" y="6348111"/>
            <a:ext cx="9148032" cy="365125"/>
          </a:xfrm>
          <a:prstGeom prst="rect">
            <a:avLst/>
          </a:prstGeom>
        </p:spPr>
        <p:txBody>
          <a:bodyPr vert="horz" lIns="91412" tIns="45706" rIns="91412" bIns="45706" rtlCol="0" anchor="ctr"/>
          <a:lstStyle>
            <a:lvl1pPr algn="r">
              <a:defRPr lang="en-US" kern="1200" smtClean="0"/>
            </a:lvl1pPr>
          </a:lstStyle>
          <a:p>
            <a:pPr defTabSz="1218750">
              <a:buClrTx/>
            </a:pPr>
            <a:r>
              <a:rPr lang="en-US" dirty="0"/>
              <a:t>GLRWeek2021.gradelevelreading.net  /  #</a:t>
            </a:r>
            <a:r>
              <a:rPr lang="en-US" dirty="0" err="1"/>
              <a:t>GLRKeepers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2" y="1"/>
            <a:ext cx="9153676" cy="16491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8931" y="2466449"/>
            <a:ext cx="5256596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667" b="1"/>
            </a:lvl1pPr>
            <a:lvl2pPr marL="609363" indent="0">
              <a:buNone/>
              <a:defRPr sz="2667" b="1"/>
            </a:lvl2pPr>
            <a:lvl3pPr marL="1218750" indent="0">
              <a:buNone/>
              <a:defRPr sz="2400" b="1"/>
            </a:lvl3pPr>
            <a:lvl4pPr marL="1828120" indent="0">
              <a:buNone/>
              <a:defRPr sz="2133" b="1"/>
            </a:lvl4pPr>
            <a:lvl5pPr marL="2437498" indent="0">
              <a:buNone/>
              <a:defRPr sz="2133" b="1"/>
            </a:lvl5pPr>
            <a:lvl6pPr marL="3046860" indent="0">
              <a:buNone/>
              <a:defRPr sz="2133" b="1"/>
            </a:lvl6pPr>
            <a:lvl7pPr marL="3656223" indent="0">
              <a:buNone/>
              <a:defRPr sz="2133" b="1"/>
            </a:lvl7pPr>
            <a:lvl8pPr marL="4265600" indent="0">
              <a:buNone/>
              <a:defRPr sz="2133" b="1"/>
            </a:lvl8pPr>
            <a:lvl9pPr marL="4874971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8929" y="3132667"/>
            <a:ext cx="5268691" cy="2993496"/>
          </a:xfrm>
          <a:prstGeom prst="rect">
            <a:avLst/>
          </a:prstGeom>
        </p:spPr>
        <p:txBody>
          <a:bodyPr/>
          <a:lstStyle>
            <a:lvl1pPr>
              <a:defRPr sz="2667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3845" y="2466449"/>
            <a:ext cx="5248731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667" b="1"/>
            </a:lvl1pPr>
            <a:lvl2pPr marL="609363" indent="0">
              <a:buNone/>
              <a:defRPr sz="2667" b="1"/>
            </a:lvl2pPr>
            <a:lvl3pPr marL="1218750" indent="0">
              <a:buNone/>
              <a:defRPr sz="2400" b="1"/>
            </a:lvl3pPr>
            <a:lvl4pPr marL="1828120" indent="0">
              <a:buNone/>
              <a:defRPr sz="2133" b="1"/>
            </a:lvl4pPr>
            <a:lvl5pPr marL="2437498" indent="0">
              <a:buNone/>
              <a:defRPr sz="2133" b="1"/>
            </a:lvl5pPr>
            <a:lvl6pPr marL="3046860" indent="0">
              <a:buNone/>
              <a:defRPr sz="2133" b="1"/>
            </a:lvl6pPr>
            <a:lvl7pPr marL="3656223" indent="0">
              <a:buNone/>
              <a:defRPr sz="2133" b="1"/>
            </a:lvl7pPr>
            <a:lvl8pPr marL="4265600" indent="0">
              <a:buNone/>
              <a:defRPr sz="2133" b="1"/>
            </a:lvl8pPr>
            <a:lvl9pPr marL="4874971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3848" y="3132667"/>
            <a:ext cx="5236637" cy="2993496"/>
          </a:xfrm>
          <a:prstGeom prst="rect">
            <a:avLst/>
          </a:prstGeom>
        </p:spPr>
        <p:txBody>
          <a:bodyPr/>
          <a:lstStyle>
            <a:lvl1pPr>
              <a:defRPr sz="2667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E3A1-B994-4B49-A119-057A75EFA1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C00CCDE-BC93-B042-819B-8FFF180353CE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826202" y="6348111"/>
            <a:ext cx="9148032" cy="365125"/>
          </a:xfrm>
          <a:prstGeom prst="rect">
            <a:avLst/>
          </a:prstGeom>
        </p:spPr>
        <p:txBody>
          <a:bodyPr vert="horz" lIns="91412" tIns="45706" rIns="91412" bIns="45706" rtlCol="0" anchor="ctr"/>
          <a:lstStyle>
            <a:lvl1pPr algn="r">
              <a:defRPr lang="en-US" sz="1200" kern="1200" smtClean="0"/>
            </a:lvl1pPr>
          </a:lstStyle>
          <a:p>
            <a:pPr defTabSz="1218750">
              <a:buClrTx/>
            </a:pPr>
            <a:r>
              <a:rPr lang="en-US" dirty="0"/>
              <a:t>GLRWeek2021.gradelevelreading.net  /  #</a:t>
            </a:r>
            <a:r>
              <a:rPr lang="en-US" dirty="0" err="1"/>
              <a:t>GLRKeepers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2" y="1"/>
            <a:ext cx="9153676" cy="164916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E3A1-B994-4B49-A119-057A75EFA1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1D0D45C-4050-D942-AF1E-288A50A3D8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26202" y="6348111"/>
            <a:ext cx="9148032" cy="365125"/>
          </a:xfrm>
          <a:prstGeom prst="rect">
            <a:avLst/>
          </a:prstGeom>
        </p:spPr>
        <p:txBody>
          <a:bodyPr vert="horz" lIns="91412" tIns="45706" rIns="91412" bIns="45706" rtlCol="0" anchor="ctr"/>
          <a:lstStyle>
            <a:lvl1pPr algn="r">
              <a:defRPr lang="en-US" sz="1200" kern="1200" smtClean="0"/>
            </a:lvl1pPr>
          </a:lstStyle>
          <a:p>
            <a:pPr defTabSz="1218750">
              <a:buClrTx/>
            </a:pPr>
            <a:r>
              <a:rPr lang="en-US" dirty="0"/>
              <a:t>GLRWeek2021.gradelevelreading.net  /  #</a:t>
            </a:r>
            <a:r>
              <a:rPr lang="en-US" dirty="0" err="1"/>
              <a:t>GLRKeepers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E3A1-B994-4B49-A119-057A75EFA1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B22CAE-94AA-7E4C-ABB4-28D3EA4E65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26202" y="6348111"/>
            <a:ext cx="9148032" cy="365125"/>
          </a:xfrm>
          <a:prstGeom prst="rect">
            <a:avLst/>
          </a:prstGeom>
        </p:spPr>
        <p:txBody>
          <a:bodyPr vert="horz" lIns="91412" tIns="45706" rIns="91412" bIns="45706" rtlCol="0" anchor="ctr"/>
          <a:lstStyle>
            <a:lvl1pPr algn="r">
              <a:defRPr lang="en-US" sz="1200" kern="1200" smtClean="0"/>
            </a:lvl1pPr>
          </a:lstStyle>
          <a:p>
            <a:pPr defTabSz="1218750">
              <a:buClrTx/>
            </a:pPr>
            <a:r>
              <a:rPr lang="en-US" dirty="0"/>
              <a:t>GLRWeek2021.gradelevelreading.net  /  #</a:t>
            </a:r>
            <a:r>
              <a:rPr lang="en-US" dirty="0" err="1"/>
              <a:t>GLRKeepers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3" y="609601"/>
            <a:ext cx="9022644" cy="1162051"/>
          </a:xfrm>
          <a:prstGeom prst="rect">
            <a:avLst/>
          </a:prstGeom>
        </p:spPr>
        <p:txBody>
          <a:bodyPr anchor="ctr" anchorCtr="0"/>
          <a:lstStyle>
            <a:lvl1pPr algn="l">
              <a:defRPr sz="3200" b="0">
                <a:solidFill>
                  <a:srgbClr val="33327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94416" y="2384777"/>
            <a:ext cx="5603689" cy="38100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18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37267" y="2370686"/>
            <a:ext cx="4011084" cy="382411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/>
            </a:lvl1pPr>
            <a:lvl2pPr marL="609363" indent="0">
              <a:buNone/>
              <a:defRPr sz="1600"/>
            </a:lvl2pPr>
            <a:lvl3pPr marL="1218750" indent="0">
              <a:buNone/>
              <a:defRPr sz="1333"/>
            </a:lvl3pPr>
            <a:lvl4pPr marL="1828120" indent="0">
              <a:buNone/>
              <a:defRPr sz="1200"/>
            </a:lvl4pPr>
            <a:lvl5pPr marL="2437498" indent="0">
              <a:buNone/>
              <a:defRPr sz="1200"/>
            </a:lvl5pPr>
            <a:lvl6pPr marL="3046860" indent="0">
              <a:buNone/>
              <a:defRPr sz="1200"/>
            </a:lvl6pPr>
            <a:lvl7pPr marL="3656223" indent="0">
              <a:buNone/>
              <a:defRPr sz="1200"/>
            </a:lvl7pPr>
            <a:lvl8pPr marL="4265600" indent="0">
              <a:buNone/>
              <a:defRPr sz="1200"/>
            </a:lvl8pPr>
            <a:lvl9pPr marL="4874971" indent="0">
              <a:buNone/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E3A1-B994-4B49-A119-057A75EFA1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AE80FB2-5287-5342-8148-6A9FA76610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26202" y="6348111"/>
            <a:ext cx="9148032" cy="365125"/>
          </a:xfrm>
          <a:prstGeom prst="rect">
            <a:avLst/>
          </a:prstGeom>
        </p:spPr>
        <p:txBody>
          <a:bodyPr vert="horz" lIns="91412" tIns="45706" rIns="91412" bIns="45706" rtlCol="0" anchor="ctr"/>
          <a:lstStyle>
            <a:lvl1pPr algn="r">
              <a:defRPr lang="en-US" kern="1200" smtClean="0"/>
            </a:lvl1pPr>
          </a:lstStyle>
          <a:p>
            <a:pPr defTabSz="1218750">
              <a:buClrTx/>
            </a:pPr>
            <a:r>
              <a:rPr lang="en-US" dirty="0"/>
              <a:t>GLRWeek2021.gradelevelreading.net  /  #</a:t>
            </a:r>
            <a:r>
              <a:rPr lang="en-US" dirty="0" err="1"/>
              <a:t>GLRKeepers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3"/>
          <p:cNvSpPr txBox="1">
            <a:spLocks noGrp="1"/>
          </p:cNvSpPr>
          <p:nvPr>
            <p:ph type="title"/>
          </p:nvPr>
        </p:nvSpPr>
        <p:spPr>
          <a:xfrm>
            <a:off x="1828802" y="1"/>
            <a:ext cx="9153676" cy="1649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3"/>
          <p:cNvSpPr txBox="1">
            <a:spLocks noGrp="1"/>
          </p:cNvSpPr>
          <p:nvPr>
            <p:ph type="body" idx="1"/>
          </p:nvPr>
        </p:nvSpPr>
        <p:spPr>
          <a:xfrm>
            <a:off x="793040" y="2300111"/>
            <a:ext cx="5109437" cy="3826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4724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40"/>
              <a:buChar char="•"/>
              <a:defRPr sz="3200"/>
            </a:lvl1pPr>
            <a:lvl2pPr marL="914400" lvl="1" indent="-406400" algn="l">
              <a:spcBef>
                <a:spcPts val="800"/>
              </a:spcBef>
              <a:spcAft>
                <a:spcPts val="0"/>
              </a:spcAft>
              <a:buSzPts val="2800"/>
              <a:buChar char="–"/>
              <a:defRPr sz="2800"/>
            </a:lvl2pPr>
            <a:lvl3pPr marL="1371600" lvl="2" indent="-397954" algn="l">
              <a:spcBef>
                <a:spcPts val="800"/>
              </a:spcBef>
              <a:spcAft>
                <a:spcPts val="0"/>
              </a:spcAft>
              <a:buSzPts val="2667"/>
              <a:buChar char="o"/>
              <a:defRPr sz="2667"/>
            </a:lvl3pPr>
            <a:lvl4pPr marL="1828800" lvl="3" indent="-381000" algn="l">
              <a:spcBef>
                <a:spcPts val="800"/>
              </a:spcBef>
              <a:spcAft>
                <a:spcPts val="0"/>
              </a:spcAft>
              <a:buSzPts val="2400"/>
              <a:buChar char="▪"/>
              <a:defRPr sz="2400"/>
            </a:lvl4pPr>
            <a:lvl5pPr marL="2286000" lvl="4" indent="-350520" algn="l">
              <a:spcBef>
                <a:spcPts val="800"/>
              </a:spcBef>
              <a:spcAft>
                <a:spcPts val="0"/>
              </a:spcAft>
              <a:buSzPts val="1920"/>
              <a:buChar char="⮚"/>
              <a:defRPr sz="2400"/>
            </a:lvl5pPr>
            <a:lvl6pPr marL="2743200" lvl="5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6pPr>
            <a:lvl7pPr marL="3200400" lvl="6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7pPr>
            <a:lvl8pPr marL="3657600" lvl="7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8pPr>
            <a:lvl9pPr marL="4114800" lvl="8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9pPr>
          </a:lstStyle>
          <a:p>
            <a:endParaRPr/>
          </a:p>
        </p:txBody>
      </p:sp>
      <p:sp>
        <p:nvSpPr>
          <p:cNvPr id="28" name="Google Shape;28;p13"/>
          <p:cNvSpPr txBox="1">
            <a:spLocks noGrp="1"/>
          </p:cNvSpPr>
          <p:nvPr>
            <p:ph type="body" idx="2"/>
          </p:nvPr>
        </p:nvSpPr>
        <p:spPr>
          <a:xfrm>
            <a:off x="6151260" y="2300111"/>
            <a:ext cx="5182009" cy="38260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4724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40"/>
              <a:buChar char="•"/>
              <a:defRPr sz="3200"/>
            </a:lvl1pPr>
            <a:lvl2pPr marL="914400" lvl="1" indent="-406400" algn="l">
              <a:spcBef>
                <a:spcPts val="800"/>
              </a:spcBef>
              <a:spcAft>
                <a:spcPts val="0"/>
              </a:spcAft>
              <a:buSzPts val="2800"/>
              <a:buChar char="–"/>
              <a:defRPr sz="2800"/>
            </a:lvl2pPr>
            <a:lvl3pPr marL="1371600" lvl="2" indent="-397954" algn="l">
              <a:spcBef>
                <a:spcPts val="800"/>
              </a:spcBef>
              <a:spcAft>
                <a:spcPts val="0"/>
              </a:spcAft>
              <a:buSzPts val="2667"/>
              <a:buChar char="o"/>
              <a:defRPr sz="2667"/>
            </a:lvl3pPr>
            <a:lvl4pPr marL="1828800" lvl="3" indent="-381000" algn="l">
              <a:spcBef>
                <a:spcPts val="800"/>
              </a:spcBef>
              <a:spcAft>
                <a:spcPts val="0"/>
              </a:spcAft>
              <a:buSzPts val="2400"/>
              <a:buChar char="▪"/>
              <a:defRPr sz="2400"/>
            </a:lvl4pPr>
            <a:lvl5pPr marL="2286000" lvl="4" indent="-350520" algn="l">
              <a:spcBef>
                <a:spcPts val="800"/>
              </a:spcBef>
              <a:spcAft>
                <a:spcPts val="0"/>
              </a:spcAft>
              <a:buSzPts val="1920"/>
              <a:buChar char="⮚"/>
              <a:defRPr sz="2400"/>
            </a:lvl5pPr>
            <a:lvl6pPr marL="2743200" lvl="5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6pPr>
            <a:lvl7pPr marL="3200400" lvl="6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7pPr>
            <a:lvl8pPr marL="3657600" lvl="7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8pPr>
            <a:lvl9pPr marL="4114800" lvl="8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9pPr>
          </a:lstStyle>
          <a:p>
            <a:endParaRPr/>
          </a:p>
        </p:txBody>
      </p:sp>
      <p:sp>
        <p:nvSpPr>
          <p:cNvPr id="29" name="Google Shape;29;p13"/>
          <p:cNvSpPr txBox="1">
            <a:spLocks noGrp="1"/>
          </p:cNvSpPr>
          <p:nvPr>
            <p:ph type="sldNum" idx="12"/>
          </p:nvPr>
        </p:nvSpPr>
        <p:spPr>
          <a:xfrm>
            <a:off x="10982474" y="6356352"/>
            <a:ext cx="5999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0" name="Google Shape;30;p13"/>
          <p:cNvSpPr txBox="1">
            <a:spLocks noGrp="1"/>
          </p:cNvSpPr>
          <p:nvPr>
            <p:ph type="ftr" idx="11"/>
          </p:nvPr>
        </p:nvSpPr>
        <p:spPr>
          <a:xfrm>
            <a:off x="1826202" y="6348111"/>
            <a:ext cx="914803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969696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9401" y="5150557"/>
            <a:ext cx="7315200" cy="414331"/>
          </a:xfrm>
          <a:prstGeom prst="rect">
            <a:avLst/>
          </a:prstGeom>
        </p:spPr>
        <p:txBody>
          <a:bodyPr anchor="b"/>
          <a:lstStyle>
            <a:lvl1pPr algn="l">
              <a:defRPr sz="2667" b="1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11179" y="2235554"/>
            <a:ext cx="7315200" cy="290089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267"/>
            </a:lvl1pPr>
            <a:lvl2pPr marL="609363" indent="0">
              <a:buNone/>
              <a:defRPr sz="3733"/>
            </a:lvl2pPr>
            <a:lvl3pPr marL="1218750" indent="0">
              <a:buNone/>
              <a:defRPr sz="3200"/>
            </a:lvl3pPr>
            <a:lvl4pPr marL="1828120" indent="0">
              <a:buNone/>
              <a:defRPr sz="2667"/>
            </a:lvl4pPr>
            <a:lvl5pPr marL="2437498" indent="0">
              <a:buNone/>
              <a:defRPr sz="2667"/>
            </a:lvl5pPr>
            <a:lvl6pPr marL="3046860" indent="0">
              <a:buNone/>
              <a:defRPr sz="2667"/>
            </a:lvl6pPr>
            <a:lvl7pPr marL="3656223" indent="0">
              <a:buNone/>
              <a:defRPr sz="2667"/>
            </a:lvl7pPr>
            <a:lvl8pPr marL="4265600" indent="0">
              <a:buNone/>
              <a:defRPr sz="2667"/>
            </a:lvl8pPr>
            <a:lvl9pPr marL="4874971" indent="0">
              <a:buNone/>
              <a:defRPr sz="2667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39401" y="5564906"/>
            <a:ext cx="73152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/>
            </a:lvl1pPr>
            <a:lvl2pPr marL="609363" indent="0">
              <a:buNone/>
              <a:defRPr sz="1600"/>
            </a:lvl2pPr>
            <a:lvl3pPr marL="1218750" indent="0">
              <a:buNone/>
              <a:defRPr sz="1333"/>
            </a:lvl3pPr>
            <a:lvl4pPr marL="1828120" indent="0">
              <a:buNone/>
              <a:defRPr sz="1200"/>
            </a:lvl4pPr>
            <a:lvl5pPr marL="2437498" indent="0">
              <a:buNone/>
              <a:defRPr sz="1200"/>
            </a:lvl5pPr>
            <a:lvl6pPr marL="3046860" indent="0">
              <a:buNone/>
              <a:defRPr sz="1200"/>
            </a:lvl6pPr>
            <a:lvl7pPr marL="3656223" indent="0">
              <a:buNone/>
              <a:defRPr sz="1200"/>
            </a:lvl7pPr>
            <a:lvl8pPr marL="4265600" indent="0">
              <a:buNone/>
              <a:defRPr sz="1200"/>
            </a:lvl8pPr>
            <a:lvl9pPr marL="4874971" indent="0">
              <a:buNone/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E3A1-B994-4B49-A119-057A75EFA18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04C5FCE-DEF7-B346-B1A4-2696D58EC2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26202" y="6348111"/>
            <a:ext cx="9148032" cy="365125"/>
          </a:xfrm>
          <a:prstGeom prst="rect">
            <a:avLst/>
          </a:prstGeom>
        </p:spPr>
        <p:txBody>
          <a:bodyPr vert="horz" lIns="91412" tIns="45706" rIns="91412" bIns="45706" rtlCol="0" anchor="ctr"/>
          <a:lstStyle>
            <a:lvl1pPr algn="r">
              <a:defRPr lang="en-US" kern="1200" smtClean="0"/>
            </a:lvl1pPr>
          </a:lstStyle>
          <a:p>
            <a:pPr defTabSz="1218750">
              <a:buClrTx/>
            </a:pPr>
            <a:r>
              <a:rPr lang="en-US" dirty="0"/>
              <a:t>GLRWeek2021.gradelevelreading.net  /  #</a:t>
            </a:r>
            <a:r>
              <a:rPr lang="en-US" dirty="0" err="1"/>
              <a:t>GLRKeepers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4"/>
          <p:cNvSpPr txBox="1">
            <a:spLocks noGrp="1"/>
          </p:cNvSpPr>
          <p:nvPr>
            <p:ph type="title"/>
          </p:nvPr>
        </p:nvSpPr>
        <p:spPr>
          <a:xfrm>
            <a:off x="1828802" y="1"/>
            <a:ext cx="9153676" cy="1649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body" idx="1"/>
          </p:nvPr>
        </p:nvSpPr>
        <p:spPr>
          <a:xfrm>
            <a:off x="778931" y="2466449"/>
            <a:ext cx="5256596" cy="63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2667" b="1"/>
            </a:lvl1pPr>
            <a:lvl2pPr marL="914400" lvl="1" indent="-228600" algn="l">
              <a:spcBef>
                <a:spcPts val="800"/>
              </a:spcBef>
              <a:spcAft>
                <a:spcPts val="0"/>
              </a:spcAft>
              <a:buSzPts val="2667"/>
              <a:buNone/>
              <a:defRPr sz="2667" b="1"/>
            </a:lvl2pPr>
            <a:lvl3pPr marL="1371600" lvl="2" indent="-228600" algn="l">
              <a:spcBef>
                <a:spcPts val="800"/>
              </a:spcBef>
              <a:spcAft>
                <a:spcPts val="0"/>
              </a:spcAft>
              <a:buSzPts val="2400"/>
              <a:buNone/>
              <a:defRPr sz="2400" b="1"/>
            </a:lvl3pPr>
            <a:lvl4pPr marL="1828800" lvl="3" indent="-228600" algn="l">
              <a:spcBef>
                <a:spcPts val="800"/>
              </a:spcBef>
              <a:spcAft>
                <a:spcPts val="0"/>
              </a:spcAft>
              <a:buSzPts val="2133"/>
              <a:buNone/>
              <a:defRPr sz="2133" b="1"/>
            </a:lvl4pPr>
            <a:lvl5pPr marL="2286000" lvl="4" indent="-228600" algn="l">
              <a:spcBef>
                <a:spcPts val="800"/>
              </a:spcBef>
              <a:spcAft>
                <a:spcPts val="0"/>
              </a:spcAft>
              <a:buSzPts val="1706"/>
              <a:buNone/>
              <a:defRPr sz="2133" b="1"/>
            </a:lvl5pPr>
            <a:lvl6pPr marL="2743200" lvl="5" indent="-2286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6pPr>
            <a:lvl7pPr marL="3200400" lvl="6" indent="-2286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7pPr>
            <a:lvl8pPr marL="3657600" lvl="7" indent="-2286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8pPr>
            <a:lvl9pPr marL="4114800" lvl="8" indent="-2286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9pPr>
          </a:lstStyle>
          <a:p>
            <a:endParaRPr/>
          </a:p>
        </p:txBody>
      </p:sp>
      <p:sp>
        <p:nvSpPr>
          <p:cNvPr id="34" name="Google Shape;34;p14"/>
          <p:cNvSpPr txBox="1">
            <a:spLocks noGrp="1"/>
          </p:cNvSpPr>
          <p:nvPr>
            <p:ph type="body" idx="2"/>
          </p:nvPr>
        </p:nvSpPr>
        <p:spPr>
          <a:xfrm>
            <a:off x="778929" y="3132667"/>
            <a:ext cx="5268691" cy="2993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4318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  <a:defRPr sz="2667"/>
            </a:lvl1pPr>
            <a:lvl2pPr marL="914400" lvl="1" indent="-397954" algn="l">
              <a:spcBef>
                <a:spcPts val="800"/>
              </a:spcBef>
              <a:spcAft>
                <a:spcPts val="0"/>
              </a:spcAft>
              <a:buSzPts val="2667"/>
              <a:buChar char="–"/>
              <a:defRPr sz="2667"/>
            </a:lvl2pPr>
            <a:lvl3pPr marL="1371600" lvl="2" indent="-381000" algn="l">
              <a:spcBef>
                <a:spcPts val="800"/>
              </a:spcBef>
              <a:spcAft>
                <a:spcPts val="0"/>
              </a:spcAft>
              <a:buSzPts val="2400"/>
              <a:buChar char="o"/>
              <a:defRPr sz="2400"/>
            </a:lvl3pPr>
            <a:lvl4pPr marL="1828800" lvl="3" indent="-364045" algn="l">
              <a:spcBef>
                <a:spcPts val="800"/>
              </a:spcBef>
              <a:spcAft>
                <a:spcPts val="0"/>
              </a:spcAft>
              <a:buSzPts val="2133"/>
              <a:buChar char="▪"/>
              <a:defRPr sz="2133"/>
            </a:lvl4pPr>
            <a:lvl5pPr marL="2286000" lvl="4" indent="-336956" algn="l">
              <a:spcBef>
                <a:spcPts val="800"/>
              </a:spcBef>
              <a:spcAft>
                <a:spcPts val="0"/>
              </a:spcAft>
              <a:buSzPts val="1706"/>
              <a:buChar char="⮚"/>
              <a:defRPr sz="2133"/>
            </a:lvl5pPr>
            <a:lvl6pPr marL="2743200" lvl="5" indent="-364045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•"/>
              <a:defRPr sz="2133"/>
            </a:lvl6pPr>
            <a:lvl7pPr marL="3200400" lvl="6" indent="-364045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•"/>
              <a:defRPr sz="2133"/>
            </a:lvl7pPr>
            <a:lvl8pPr marL="3657600" lvl="7" indent="-364045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•"/>
              <a:defRPr sz="2133"/>
            </a:lvl8pPr>
            <a:lvl9pPr marL="4114800" lvl="8" indent="-364045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•"/>
              <a:defRPr sz="2133"/>
            </a:lvl9pPr>
          </a:lstStyle>
          <a:p>
            <a:endParaRPr/>
          </a:p>
        </p:txBody>
      </p:sp>
      <p:sp>
        <p:nvSpPr>
          <p:cNvPr id="35" name="Google Shape;35;p14"/>
          <p:cNvSpPr txBox="1">
            <a:spLocks noGrp="1"/>
          </p:cNvSpPr>
          <p:nvPr>
            <p:ph type="body" idx="3"/>
          </p:nvPr>
        </p:nvSpPr>
        <p:spPr>
          <a:xfrm>
            <a:off x="6253845" y="2466449"/>
            <a:ext cx="5248731" cy="639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2667" b="1"/>
            </a:lvl1pPr>
            <a:lvl2pPr marL="914400" lvl="1" indent="-228600" algn="l">
              <a:spcBef>
                <a:spcPts val="800"/>
              </a:spcBef>
              <a:spcAft>
                <a:spcPts val="0"/>
              </a:spcAft>
              <a:buSzPts val="2667"/>
              <a:buNone/>
              <a:defRPr sz="2667" b="1"/>
            </a:lvl2pPr>
            <a:lvl3pPr marL="1371600" lvl="2" indent="-228600" algn="l">
              <a:spcBef>
                <a:spcPts val="800"/>
              </a:spcBef>
              <a:spcAft>
                <a:spcPts val="0"/>
              </a:spcAft>
              <a:buSzPts val="2400"/>
              <a:buNone/>
              <a:defRPr sz="2400" b="1"/>
            </a:lvl3pPr>
            <a:lvl4pPr marL="1828800" lvl="3" indent="-228600" algn="l">
              <a:spcBef>
                <a:spcPts val="800"/>
              </a:spcBef>
              <a:spcAft>
                <a:spcPts val="0"/>
              </a:spcAft>
              <a:buSzPts val="2133"/>
              <a:buNone/>
              <a:defRPr sz="2133" b="1"/>
            </a:lvl4pPr>
            <a:lvl5pPr marL="2286000" lvl="4" indent="-228600" algn="l">
              <a:spcBef>
                <a:spcPts val="800"/>
              </a:spcBef>
              <a:spcAft>
                <a:spcPts val="0"/>
              </a:spcAft>
              <a:buSzPts val="1706"/>
              <a:buNone/>
              <a:defRPr sz="2133" b="1"/>
            </a:lvl5pPr>
            <a:lvl6pPr marL="2743200" lvl="5" indent="-2286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6pPr>
            <a:lvl7pPr marL="3200400" lvl="6" indent="-2286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7pPr>
            <a:lvl8pPr marL="3657600" lvl="7" indent="-2286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8pPr>
            <a:lvl9pPr marL="4114800" lvl="8" indent="-228600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None/>
              <a:defRPr sz="2133" b="1"/>
            </a:lvl9pPr>
          </a:lstStyle>
          <a:p>
            <a:endParaRPr/>
          </a:p>
        </p:txBody>
      </p:sp>
      <p:sp>
        <p:nvSpPr>
          <p:cNvPr id="36" name="Google Shape;36;p14"/>
          <p:cNvSpPr txBox="1">
            <a:spLocks noGrp="1"/>
          </p:cNvSpPr>
          <p:nvPr>
            <p:ph type="body" idx="4"/>
          </p:nvPr>
        </p:nvSpPr>
        <p:spPr>
          <a:xfrm>
            <a:off x="6253848" y="3132667"/>
            <a:ext cx="5236637" cy="2993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43182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  <a:defRPr sz="2667"/>
            </a:lvl1pPr>
            <a:lvl2pPr marL="914400" lvl="1" indent="-397954" algn="l">
              <a:spcBef>
                <a:spcPts val="800"/>
              </a:spcBef>
              <a:spcAft>
                <a:spcPts val="0"/>
              </a:spcAft>
              <a:buSzPts val="2667"/>
              <a:buChar char="–"/>
              <a:defRPr sz="2667"/>
            </a:lvl2pPr>
            <a:lvl3pPr marL="1371600" lvl="2" indent="-381000" algn="l">
              <a:spcBef>
                <a:spcPts val="800"/>
              </a:spcBef>
              <a:spcAft>
                <a:spcPts val="0"/>
              </a:spcAft>
              <a:buSzPts val="2400"/>
              <a:buChar char="o"/>
              <a:defRPr sz="2400"/>
            </a:lvl3pPr>
            <a:lvl4pPr marL="1828800" lvl="3" indent="-364045" algn="l">
              <a:spcBef>
                <a:spcPts val="800"/>
              </a:spcBef>
              <a:spcAft>
                <a:spcPts val="0"/>
              </a:spcAft>
              <a:buSzPts val="2133"/>
              <a:buChar char="▪"/>
              <a:defRPr sz="2133"/>
            </a:lvl4pPr>
            <a:lvl5pPr marL="2286000" lvl="4" indent="-336956" algn="l">
              <a:spcBef>
                <a:spcPts val="800"/>
              </a:spcBef>
              <a:spcAft>
                <a:spcPts val="0"/>
              </a:spcAft>
              <a:buSzPts val="1706"/>
              <a:buChar char="⮚"/>
              <a:defRPr sz="2133"/>
            </a:lvl5pPr>
            <a:lvl6pPr marL="2743200" lvl="5" indent="-364045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•"/>
              <a:defRPr sz="2133"/>
            </a:lvl6pPr>
            <a:lvl7pPr marL="3200400" lvl="6" indent="-364045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•"/>
              <a:defRPr sz="2133"/>
            </a:lvl7pPr>
            <a:lvl8pPr marL="3657600" lvl="7" indent="-364045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•"/>
              <a:defRPr sz="2133"/>
            </a:lvl8pPr>
            <a:lvl9pPr marL="4114800" lvl="8" indent="-364045" algn="l">
              <a:spcBef>
                <a:spcPts val="427"/>
              </a:spcBef>
              <a:spcAft>
                <a:spcPts val="0"/>
              </a:spcAft>
              <a:buClr>
                <a:schemeClr val="dk1"/>
              </a:buClr>
              <a:buSzPts val="2133"/>
              <a:buChar char="•"/>
              <a:defRPr sz="2133"/>
            </a:lvl9pPr>
          </a:lstStyle>
          <a:p>
            <a:endParaRPr/>
          </a:p>
        </p:txBody>
      </p:sp>
      <p:sp>
        <p:nvSpPr>
          <p:cNvPr id="37" name="Google Shape;37;p14"/>
          <p:cNvSpPr txBox="1">
            <a:spLocks noGrp="1"/>
          </p:cNvSpPr>
          <p:nvPr>
            <p:ph type="sldNum" idx="12"/>
          </p:nvPr>
        </p:nvSpPr>
        <p:spPr>
          <a:xfrm>
            <a:off x="10982474" y="6356352"/>
            <a:ext cx="5999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8" name="Google Shape;38;p14"/>
          <p:cNvSpPr txBox="1">
            <a:spLocks noGrp="1"/>
          </p:cNvSpPr>
          <p:nvPr>
            <p:ph type="ftr" idx="11"/>
          </p:nvPr>
        </p:nvSpPr>
        <p:spPr>
          <a:xfrm>
            <a:off x="1826202" y="6348111"/>
            <a:ext cx="914803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969696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6"/>
          <p:cNvSpPr txBox="1">
            <a:spLocks noGrp="1"/>
          </p:cNvSpPr>
          <p:nvPr>
            <p:ph type="title"/>
          </p:nvPr>
        </p:nvSpPr>
        <p:spPr>
          <a:xfrm>
            <a:off x="1828803" y="609601"/>
            <a:ext cx="9022644" cy="1162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333274"/>
              </a:buClr>
              <a:buSzPts val="3200"/>
              <a:buFont typeface="Arial"/>
              <a:buNone/>
              <a:defRPr sz="3200" b="0">
                <a:solidFill>
                  <a:srgbClr val="333274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6"/>
          <p:cNvSpPr txBox="1">
            <a:spLocks noGrp="1"/>
          </p:cNvSpPr>
          <p:nvPr>
            <p:ph type="body" idx="1"/>
          </p:nvPr>
        </p:nvSpPr>
        <p:spPr>
          <a:xfrm>
            <a:off x="5994416" y="2384777"/>
            <a:ext cx="5603689" cy="38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47244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40"/>
              <a:buChar char="•"/>
              <a:defRPr sz="3200"/>
            </a:lvl1pPr>
            <a:lvl2pPr marL="914400" lvl="1" indent="-397954" algn="l">
              <a:spcBef>
                <a:spcPts val="800"/>
              </a:spcBef>
              <a:spcAft>
                <a:spcPts val="0"/>
              </a:spcAft>
              <a:buSzPts val="2667"/>
              <a:buChar char="–"/>
              <a:defRPr sz="2667"/>
            </a:lvl2pPr>
            <a:lvl3pPr marL="1371600" lvl="2" indent="-381000" algn="l">
              <a:spcBef>
                <a:spcPts val="800"/>
              </a:spcBef>
              <a:spcAft>
                <a:spcPts val="0"/>
              </a:spcAft>
              <a:buSzPts val="2400"/>
              <a:buChar char="o"/>
              <a:defRPr sz="2400"/>
            </a:lvl3pPr>
            <a:lvl4pPr marL="1828800" lvl="3" indent="-364045" algn="l">
              <a:spcBef>
                <a:spcPts val="800"/>
              </a:spcBef>
              <a:spcAft>
                <a:spcPts val="0"/>
              </a:spcAft>
              <a:buSzPts val="2133"/>
              <a:buChar char="▪"/>
              <a:defRPr sz="2133"/>
            </a:lvl4pPr>
            <a:lvl5pPr marL="2286000" lvl="4" indent="-323443" algn="l">
              <a:spcBef>
                <a:spcPts val="800"/>
              </a:spcBef>
              <a:spcAft>
                <a:spcPts val="0"/>
              </a:spcAft>
              <a:buSzPts val="1494"/>
              <a:buChar char="⮚"/>
              <a:defRPr sz="1867"/>
            </a:lvl5pPr>
            <a:lvl6pPr marL="2743200" lvl="5" indent="-397954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6pPr>
            <a:lvl7pPr marL="3200400" lvl="6" indent="-397954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7pPr>
            <a:lvl8pPr marL="3657600" lvl="7" indent="-397954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8pPr>
            <a:lvl9pPr marL="4114800" lvl="8" indent="-397954" algn="l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Char char="•"/>
              <a:defRPr sz="2667"/>
            </a:lvl9pPr>
          </a:lstStyle>
          <a:p>
            <a:endParaRPr/>
          </a:p>
        </p:txBody>
      </p:sp>
      <p:sp>
        <p:nvSpPr>
          <p:cNvPr id="46" name="Google Shape;46;p16"/>
          <p:cNvSpPr txBox="1">
            <a:spLocks noGrp="1"/>
          </p:cNvSpPr>
          <p:nvPr>
            <p:ph type="body" idx="2"/>
          </p:nvPr>
        </p:nvSpPr>
        <p:spPr>
          <a:xfrm>
            <a:off x="1837267" y="2370686"/>
            <a:ext cx="4011084" cy="3824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  <a:defRPr sz="1867"/>
            </a:lvl1pPr>
            <a:lvl2pPr marL="914400" lvl="1" indent="-228600" algn="l">
              <a:spcBef>
                <a:spcPts val="800"/>
              </a:spcBef>
              <a:spcAft>
                <a:spcPts val="0"/>
              </a:spcAft>
              <a:buSzPts val="1600"/>
              <a:buNone/>
              <a:defRPr sz="1600"/>
            </a:lvl2pPr>
            <a:lvl3pPr marL="1371600" lvl="2" indent="-228600" algn="l">
              <a:spcBef>
                <a:spcPts val="800"/>
              </a:spcBef>
              <a:spcAft>
                <a:spcPts val="0"/>
              </a:spcAft>
              <a:buSzPts val="1333"/>
              <a:buNone/>
              <a:defRPr sz="1333"/>
            </a:lvl3pPr>
            <a:lvl4pPr marL="1828800" lvl="3" indent="-228600" algn="l">
              <a:spcBef>
                <a:spcPts val="800"/>
              </a:spcBef>
              <a:spcAft>
                <a:spcPts val="0"/>
              </a:spcAft>
              <a:buSzPts val="1200"/>
              <a:buNone/>
              <a:defRPr sz="1200"/>
            </a:lvl4pPr>
            <a:lvl5pPr marL="2286000" lvl="4" indent="-228600" algn="l">
              <a:spcBef>
                <a:spcPts val="800"/>
              </a:spcBef>
              <a:spcAft>
                <a:spcPts val="0"/>
              </a:spcAft>
              <a:buSzPts val="960"/>
              <a:buNone/>
              <a:defRPr sz="1200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sldNum" idx="12"/>
          </p:nvPr>
        </p:nvSpPr>
        <p:spPr>
          <a:xfrm>
            <a:off x="10982474" y="6356352"/>
            <a:ext cx="5999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ftr" idx="11"/>
          </p:nvPr>
        </p:nvSpPr>
        <p:spPr>
          <a:xfrm>
            <a:off x="1826202" y="6348111"/>
            <a:ext cx="914803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969696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>
            <a:spLocks noGrp="1"/>
          </p:cNvSpPr>
          <p:nvPr>
            <p:ph type="title"/>
          </p:nvPr>
        </p:nvSpPr>
        <p:spPr>
          <a:xfrm>
            <a:off x="1839401" y="5150557"/>
            <a:ext cx="7315200" cy="414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667"/>
              <a:buFont typeface="Arial"/>
              <a:buNone/>
              <a:defRPr sz="2667" b="1">
                <a:solidFill>
                  <a:schemeClr val="accent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7"/>
          <p:cNvSpPr>
            <a:spLocks noGrp="1"/>
          </p:cNvSpPr>
          <p:nvPr>
            <p:ph type="pic" idx="2"/>
          </p:nvPr>
        </p:nvSpPr>
        <p:spPr>
          <a:xfrm>
            <a:off x="1811179" y="2235554"/>
            <a:ext cx="7315200" cy="2900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120"/>
              <a:buFont typeface="Arial"/>
              <a:buNone/>
              <a:defRPr sz="4267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ts val="3733"/>
              <a:buFont typeface="Arial"/>
              <a:buNone/>
              <a:defRPr sz="3733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Courier New"/>
              <a:buNone/>
              <a:defRPr sz="3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ts val="2667"/>
              <a:buFont typeface="Noto Sans Symbols"/>
              <a:buNone/>
              <a:defRPr sz="2667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ts val="2134"/>
              <a:buFont typeface="Noto Sans Symbols"/>
              <a:buNone/>
              <a:defRPr sz="2667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None/>
              <a:defRPr sz="2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None/>
              <a:defRPr sz="2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None/>
              <a:defRPr sz="2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None/>
              <a:defRPr sz="2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17"/>
          <p:cNvSpPr txBox="1">
            <a:spLocks noGrp="1"/>
          </p:cNvSpPr>
          <p:nvPr>
            <p:ph type="body" idx="1"/>
          </p:nvPr>
        </p:nvSpPr>
        <p:spPr>
          <a:xfrm>
            <a:off x="1839401" y="5564906"/>
            <a:ext cx="7315200" cy="804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40"/>
              <a:buNone/>
              <a:defRPr sz="1867"/>
            </a:lvl1pPr>
            <a:lvl2pPr marL="914400" lvl="1" indent="-228600" algn="l">
              <a:spcBef>
                <a:spcPts val="800"/>
              </a:spcBef>
              <a:spcAft>
                <a:spcPts val="0"/>
              </a:spcAft>
              <a:buSzPts val="1600"/>
              <a:buNone/>
              <a:defRPr sz="1600"/>
            </a:lvl2pPr>
            <a:lvl3pPr marL="1371600" lvl="2" indent="-228600" algn="l">
              <a:spcBef>
                <a:spcPts val="800"/>
              </a:spcBef>
              <a:spcAft>
                <a:spcPts val="0"/>
              </a:spcAft>
              <a:buSzPts val="1333"/>
              <a:buNone/>
              <a:defRPr sz="1333"/>
            </a:lvl3pPr>
            <a:lvl4pPr marL="1828800" lvl="3" indent="-228600" algn="l">
              <a:spcBef>
                <a:spcPts val="800"/>
              </a:spcBef>
              <a:spcAft>
                <a:spcPts val="0"/>
              </a:spcAft>
              <a:buSzPts val="1200"/>
              <a:buNone/>
              <a:defRPr sz="1200"/>
            </a:lvl4pPr>
            <a:lvl5pPr marL="2286000" lvl="4" indent="-228600" algn="l">
              <a:spcBef>
                <a:spcPts val="800"/>
              </a:spcBef>
              <a:spcAft>
                <a:spcPts val="0"/>
              </a:spcAft>
              <a:buSzPts val="960"/>
              <a:buNone/>
              <a:defRPr sz="1200"/>
            </a:lvl5pPr>
            <a:lvl6pPr marL="2743200" lvl="5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marL="3200400" lvl="6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marL="3657600" lvl="7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marL="4114800" lvl="8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sldNum" idx="12"/>
          </p:nvPr>
        </p:nvSpPr>
        <p:spPr>
          <a:xfrm>
            <a:off x="10982474" y="6356352"/>
            <a:ext cx="5999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4" name="Google Shape;54;p17"/>
          <p:cNvSpPr txBox="1">
            <a:spLocks noGrp="1"/>
          </p:cNvSpPr>
          <p:nvPr>
            <p:ph type="ftr" idx="11"/>
          </p:nvPr>
        </p:nvSpPr>
        <p:spPr>
          <a:xfrm>
            <a:off x="1826202" y="6348111"/>
            <a:ext cx="914803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969696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9837" y="6356352"/>
            <a:ext cx="2844800" cy="365125"/>
          </a:xfrm>
          <a:prstGeom prst="rect">
            <a:avLst/>
          </a:prstGeom>
        </p:spPr>
        <p:txBody>
          <a:bodyPr/>
          <a:lstStyle/>
          <a:p>
            <a:fld id="{71ACE3C3-3DE5-394B-992B-CB11A4079B42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7/27/21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E3A1-B994-4B49-A119-057A75EFA18A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1883" tIns="60941" rIns="121883" bIns="60941" rtlCol="0" anchor="ctr"/>
          <a:lstStyle/>
          <a:p>
            <a:pPr algn="ctr" defTabSz="1218750">
              <a:buClrTx/>
              <a:buFontTx/>
              <a:buNone/>
            </a:pPr>
            <a:endParaRPr lang="en-US" sz="2400" kern="1200" dirty="0">
              <a:solidFill>
                <a:srgbClr val="FFFFFF"/>
              </a:solidFill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34443" y="5926864"/>
            <a:ext cx="9767148" cy="365125"/>
          </a:xfrm>
        </p:spPr>
        <p:txBody>
          <a:bodyPr/>
          <a:lstStyle>
            <a:lvl1pPr algn="ctr"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rgbClr val="FFFFFF"/>
                </a:solidFill>
              </a:rPr>
              <a:t>GLRWeek2021.gradelevelreading.net  /  #</a:t>
            </a:r>
            <a:r>
              <a:rPr lang="en-US" dirty="0" err="1">
                <a:solidFill>
                  <a:srgbClr val="FFFFFF"/>
                </a:solidFill>
              </a:rPr>
              <a:t>GLRKeepers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85525" y="290217"/>
            <a:ext cx="9314587" cy="227188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01698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2" y="1"/>
            <a:ext cx="9153676" cy="164916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4444" y="2316480"/>
            <a:ext cx="9148032" cy="3755496"/>
          </a:xfrm>
          <a:prstGeom prst="rect">
            <a:avLst/>
          </a:prstGeom>
        </p:spPr>
        <p:txBody>
          <a:bodyPr/>
          <a:lstStyle>
            <a:lvl1pPr>
              <a:defRPr sz="2667"/>
            </a:lvl1pPr>
            <a:lvl2pPr>
              <a:defRPr sz="2400"/>
            </a:lvl2pPr>
            <a:lvl3pPr>
              <a:defRPr sz="2133"/>
            </a:lvl3pPr>
            <a:lvl4pPr>
              <a:defRPr sz="1867"/>
            </a:lvl4pPr>
            <a:lvl5pPr>
              <a:defRPr sz="186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E3A1-B994-4B49-A119-057A75EFA18A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9108BD5-0117-E24B-B1D3-D76A8C6B50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26202" y="6348111"/>
            <a:ext cx="9148032" cy="365125"/>
          </a:xfrm>
          <a:prstGeom prst="rect">
            <a:avLst/>
          </a:prstGeom>
        </p:spPr>
        <p:txBody>
          <a:bodyPr vert="horz" lIns="91412" tIns="45706" rIns="91412" bIns="45706" rtlCol="0" anchor="ctr"/>
          <a:lstStyle>
            <a:lvl1pPr algn="r">
              <a:defRPr sz="1200" baseline="0"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pPr defTabSz="1218750">
              <a:buClrTx/>
            </a:pPr>
            <a:r>
              <a:rPr lang="en-US" kern="1200" dirty="0">
                <a:ea typeface="+mn-ea"/>
                <a:cs typeface="+mn-cs"/>
              </a:rPr>
              <a:t>GLRWeek2021.gradelevelreading.net  /  #</a:t>
            </a:r>
            <a:r>
              <a:rPr lang="en-US" kern="1200" dirty="0" err="1">
                <a:ea typeface="+mn-ea"/>
                <a:cs typeface="+mn-cs"/>
              </a:rPr>
              <a:t>GLRKeepers</a:t>
            </a:r>
            <a:endParaRPr lang="en-US" kern="1200" dirty="0"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6025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2" y="1"/>
            <a:ext cx="9153676" cy="164916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3040" y="2300111"/>
            <a:ext cx="5109437" cy="382605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51260" y="2300111"/>
            <a:ext cx="5182009" cy="382605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E3A1-B994-4B49-A119-057A75EFA18A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9E2AC53-4186-E944-B1A5-68B28C8E64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826202" y="6348111"/>
            <a:ext cx="9148032" cy="365125"/>
          </a:xfrm>
          <a:prstGeom prst="rect">
            <a:avLst/>
          </a:prstGeom>
        </p:spPr>
        <p:txBody>
          <a:bodyPr vert="horz" lIns="91412" tIns="45706" rIns="91412" bIns="45706" rtlCol="0" anchor="ctr"/>
          <a:lstStyle>
            <a:lvl1pPr algn="r">
              <a:defRPr lang="en-US" kern="1200" smtClean="0"/>
            </a:lvl1pPr>
          </a:lstStyle>
          <a:p>
            <a:pPr defTabSz="1218750">
              <a:buClrTx/>
            </a:pPr>
            <a:r>
              <a:rPr lang="en-US" dirty="0"/>
              <a:t>GLRWeek2021.gradelevelreading.net  /  #</a:t>
            </a:r>
            <a:r>
              <a:rPr lang="en-US" dirty="0" err="1"/>
              <a:t>GLRKeepers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137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2" y="1"/>
            <a:ext cx="9153676" cy="16491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8931" y="2466449"/>
            <a:ext cx="5256596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667" b="1"/>
            </a:lvl1pPr>
            <a:lvl2pPr marL="609363" indent="0">
              <a:buNone/>
              <a:defRPr sz="2667" b="1"/>
            </a:lvl2pPr>
            <a:lvl3pPr marL="1218750" indent="0">
              <a:buNone/>
              <a:defRPr sz="2400" b="1"/>
            </a:lvl3pPr>
            <a:lvl4pPr marL="1828120" indent="0">
              <a:buNone/>
              <a:defRPr sz="2133" b="1"/>
            </a:lvl4pPr>
            <a:lvl5pPr marL="2437498" indent="0">
              <a:buNone/>
              <a:defRPr sz="2133" b="1"/>
            </a:lvl5pPr>
            <a:lvl6pPr marL="3046860" indent="0">
              <a:buNone/>
              <a:defRPr sz="2133" b="1"/>
            </a:lvl6pPr>
            <a:lvl7pPr marL="3656223" indent="0">
              <a:buNone/>
              <a:defRPr sz="2133" b="1"/>
            </a:lvl7pPr>
            <a:lvl8pPr marL="4265600" indent="0">
              <a:buNone/>
              <a:defRPr sz="2133" b="1"/>
            </a:lvl8pPr>
            <a:lvl9pPr marL="4874971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8929" y="3132667"/>
            <a:ext cx="5268691" cy="2993496"/>
          </a:xfrm>
          <a:prstGeom prst="rect">
            <a:avLst/>
          </a:prstGeom>
        </p:spPr>
        <p:txBody>
          <a:bodyPr/>
          <a:lstStyle>
            <a:lvl1pPr>
              <a:defRPr sz="2667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3845" y="2466449"/>
            <a:ext cx="5248731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667" b="1"/>
            </a:lvl1pPr>
            <a:lvl2pPr marL="609363" indent="0">
              <a:buNone/>
              <a:defRPr sz="2667" b="1"/>
            </a:lvl2pPr>
            <a:lvl3pPr marL="1218750" indent="0">
              <a:buNone/>
              <a:defRPr sz="2400" b="1"/>
            </a:lvl3pPr>
            <a:lvl4pPr marL="1828120" indent="0">
              <a:buNone/>
              <a:defRPr sz="2133" b="1"/>
            </a:lvl4pPr>
            <a:lvl5pPr marL="2437498" indent="0">
              <a:buNone/>
              <a:defRPr sz="2133" b="1"/>
            </a:lvl5pPr>
            <a:lvl6pPr marL="3046860" indent="0">
              <a:buNone/>
              <a:defRPr sz="2133" b="1"/>
            </a:lvl6pPr>
            <a:lvl7pPr marL="3656223" indent="0">
              <a:buNone/>
              <a:defRPr sz="2133" b="1"/>
            </a:lvl7pPr>
            <a:lvl8pPr marL="4265600" indent="0">
              <a:buNone/>
              <a:defRPr sz="2133" b="1"/>
            </a:lvl8pPr>
            <a:lvl9pPr marL="4874971" indent="0">
              <a:buNone/>
              <a:defRPr sz="2133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3848" y="3132667"/>
            <a:ext cx="5236637" cy="2993496"/>
          </a:xfrm>
          <a:prstGeom prst="rect">
            <a:avLst/>
          </a:prstGeom>
        </p:spPr>
        <p:txBody>
          <a:bodyPr/>
          <a:lstStyle>
            <a:lvl1pPr>
              <a:defRPr sz="2667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E3A1-B994-4B49-A119-057A75EFA18A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C00CCDE-BC93-B042-819B-8FFF180353CE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1826202" y="6348111"/>
            <a:ext cx="9148032" cy="365125"/>
          </a:xfrm>
          <a:prstGeom prst="rect">
            <a:avLst/>
          </a:prstGeom>
        </p:spPr>
        <p:txBody>
          <a:bodyPr vert="horz" lIns="91412" tIns="45706" rIns="91412" bIns="45706" rtlCol="0" anchor="ctr"/>
          <a:lstStyle>
            <a:lvl1pPr algn="r">
              <a:defRPr lang="en-US" kern="1200" smtClean="0"/>
            </a:lvl1pPr>
          </a:lstStyle>
          <a:p>
            <a:pPr defTabSz="1218750">
              <a:buClrTx/>
            </a:pPr>
            <a:r>
              <a:rPr lang="en-US" dirty="0"/>
              <a:t>GLRWeek2021.gradelevelreading.net  /  #</a:t>
            </a:r>
            <a:r>
              <a:rPr lang="en-US" dirty="0" err="1"/>
              <a:t>GLRKeepers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842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10" Type="http://schemas.openxmlformats.org/officeDocument/2006/relationships/image" Target="../media/image2.emf"/><Relationship Id="rId4" Type="http://schemas.openxmlformats.org/officeDocument/2006/relationships/slideLayout" Target="../slideLayouts/slideLayout9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9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oogle Shape;6;p9" descr="orangebar.pdf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88952" cy="685628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7;p9"/>
          <p:cNvSpPr txBox="1">
            <a:spLocks noGrp="1"/>
          </p:cNvSpPr>
          <p:nvPr>
            <p:ph type="ftr" idx="11"/>
          </p:nvPr>
        </p:nvSpPr>
        <p:spPr>
          <a:xfrm>
            <a:off x="1834443" y="6356352"/>
            <a:ext cx="914803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lang="en-US" dirty="0"/>
          </a:p>
        </p:txBody>
      </p:sp>
      <p:sp>
        <p:nvSpPr>
          <p:cNvPr id="8" name="Google Shape;8;p9"/>
          <p:cNvSpPr txBox="1">
            <a:spLocks noGrp="1"/>
          </p:cNvSpPr>
          <p:nvPr>
            <p:ph type="sldNum" idx="12"/>
          </p:nvPr>
        </p:nvSpPr>
        <p:spPr>
          <a:xfrm>
            <a:off x="10982474" y="6356352"/>
            <a:ext cx="5999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9" name="Google Shape;9;p9"/>
          <p:cNvSpPr txBox="1">
            <a:spLocks noGrp="1"/>
          </p:cNvSpPr>
          <p:nvPr>
            <p:ph type="title"/>
          </p:nvPr>
        </p:nvSpPr>
        <p:spPr>
          <a:xfrm>
            <a:off x="1828802" y="1"/>
            <a:ext cx="9153676" cy="1649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" name="Google Shape;10;p9"/>
          <p:cNvSpPr txBox="1">
            <a:spLocks noGrp="1"/>
          </p:cNvSpPr>
          <p:nvPr>
            <p:ph type="body" idx="1"/>
          </p:nvPr>
        </p:nvSpPr>
        <p:spPr>
          <a:xfrm>
            <a:off x="1834444" y="2316480"/>
            <a:ext cx="9148032" cy="37554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4318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Arial"/>
              <a:buChar char="•"/>
              <a:defRPr sz="2667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ts val="2400"/>
              <a:buFont typeface="Arial"/>
              <a:buChar char="–"/>
              <a:defRPr sz="24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64045" algn="l" rtl="0"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ts val="2133"/>
              <a:buFont typeface="Courier New"/>
              <a:buChar char="o"/>
              <a:defRPr sz="2133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7154" algn="l" rtl="0"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ts val="1867"/>
              <a:buFont typeface="Noto Sans Symbols"/>
              <a:buChar char="▪"/>
              <a:defRPr sz="1867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3443" algn="l" rtl="0"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ts val="1494"/>
              <a:buFont typeface="Noto Sans Symbols"/>
              <a:buChar char="⮚"/>
              <a:defRPr sz="1867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97954" algn="l" rtl="0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97954" algn="l" rtl="0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97954" algn="l" rtl="0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97954" algn="l" rtl="0">
              <a:spcBef>
                <a:spcPts val="533"/>
              </a:spcBef>
              <a:spcAft>
                <a:spcPts val="0"/>
              </a:spcAft>
              <a:buClr>
                <a:schemeClr val="dk1"/>
              </a:buClr>
              <a:buSzPts val="2667"/>
              <a:buFont typeface="Arial"/>
              <a:buChar char="•"/>
              <a:defRPr sz="2667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55" r:id="rId4"/>
    <p:sldLayoutId id="2147483656" r:id="rId5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rangebar.pdf">
            <a:extLst>
              <a:ext uri="{FF2B5EF4-FFF2-40B4-BE49-F238E27FC236}">
                <a16:creationId xmlns:a16="http://schemas.microsoft.com/office/drawing/2014/main" id="{CFD96C3E-AAC1-E84B-B4FB-B9458B79CD1D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56286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34443" y="6356352"/>
            <a:ext cx="9148032" cy="365125"/>
          </a:xfrm>
          <a:prstGeom prst="rect">
            <a:avLst/>
          </a:prstGeom>
        </p:spPr>
        <p:txBody>
          <a:bodyPr vert="horz" lIns="91412" tIns="45706" rIns="91412" bIns="45706" rtlCol="0" anchor="ctr"/>
          <a:lstStyle>
            <a:lvl1pPr algn="r">
              <a:defRPr sz="1200" baseline="0"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pPr defTabSz="1218750">
              <a:buClrTx/>
            </a:pPr>
            <a:r>
              <a:rPr lang="en-US" kern="1200" dirty="0">
                <a:ea typeface="+mn-ea"/>
                <a:cs typeface="+mn-cs"/>
              </a:rPr>
              <a:t>GLRWeek2021.gradelevelreading.net  /  #</a:t>
            </a:r>
            <a:r>
              <a:rPr lang="en-US" kern="1200" dirty="0" err="1">
                <a:ea typeface="+mn-ea"/>
                <a:cs typeface="+mn-cs"/>
              </a:rPr>
              <a:t>GLRKeepers</a:t>
            </a:r>
            <a:r>
              <a:rPr lang="en-US" kern="1200" dirty="0">
                <a:ea typeface="+mn-ea"/>
                <a:cs typeface="+mn-cs"/>
              </a:rPr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82474" y="6356352"/>
            <a:ext cx="599925" cy="365125"/>
          </a:xfrm>
          <a:prstGeom prst="rect">
            <a:avLst/>
          </a:prstGeom>
        </p:spPr>
        <p:txBody>
          <a:bodyPr vert="horz" lIns="91412" tIns="45706" rIns="91412" bIns="4570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8750">
              <a:buClrTx/>
            </a:pPr>
            <a:fld id="{C584E3A1-B994-4B49-A119-057A75EFA18A}" type="slidenum">
              <a:rPr lang="en-US" kern="1200" smtClean="0">
                <a:solidFill>
                  <a:prstClr val="black">
                    <a:tint val="75000"/>
                  </a:prstClr>
                </a:solidFill>
                <a:ea typeface="+mn-ea"/>
                <a:cs typeface="+mn-cs"/>
              </a:rPr>
              <a:pPr defTabSz="1218750">
                <a:buClrTx/>
              </a:pPr>
              <a:t>‹#›</a:t>
            </a:fld>
            <a:endParaRPr lang="en-US" kern="1200" dirty="0">
              <a:solidFill>
                <a:prstClr val="black">
                  <a:tint val="75000"/>
                </a:prstClr>
              </a:solidFill>
              <a:ea typeface="+mn-ea"/>
              <a:cs typeface="+mn-cs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1828802" y="1"/>
            <a:ext cx="9153676" cy="1649160"/>
          </a:xfrm>
          <a:prstGeom prst="rect">
            <a:avLst/>
          </a:prstGeom>
        </p:spPr>
        <p:txBody>
          <a:bodyPr vert="horz" lIns="91412" tIns="45706" rIns="91412" bIns="45706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1834444" y="2316480"/>
            <a:ext cx="9148032" cy="3755496"/>
          </a:xfrm>
          <a:prstGeom prst="rect">
            <a:avLst/>
          </a:prstGeom>
        </p:spPr>
        <p:txBody>
          <a:bodyPr vert="horz" lIns="91412" tIns="45706" rIns="91412" bIns="45706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27606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</p:sldLayoutIdLst>
  <p:hf hdr="0" dt="0"/>
  <p:txStyles>
    <p:titleStyle>
      <a:lvl1pPr algn="l" defTabSz="1218750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1254" indent="-341254" algn="l" defTabSz="1218750" rtl="0" eaLnBrk="1" latinLnBrk="0" hangingPunct="1">
        <a:lnSpc>
          <a:spcPct val="100000"/>
        </a:lnSpc>
        <a:spcBef>
          <a:spcPts val="0"/>
        </a:spcBef>
        <a:buClr>
          <a:schemeClr val="accent2"/>
        </a:buClr>
        <a:buSzPct val="120000"/>
        <a:buFont typeface="Arial" panose="020B0604020202020204" pitchFamily="34" charset="0"/>
        <a:buChar char="•"/>
        <a:defRPr sz="2667" kern="1200">
          <a:solidFill>
            <a:schemeClr val="bg2"/>
          </a:solidFill>
          <a:latin typeface="+mn-lt"/>
          <a:ea typeface="+mn-ea"/>
          <a:cs typeface="+mn-cs"/>
        </a:defRPr>
      </a:lvl1pPr>
      <a:lvl2pPr marL="731250" indent="-341254" algn="l" defTabSz="1218750" rtl="0" eaLnBrk="1" latinLnBrk="0" hangingPunct="1">
        <a:spcBef>
          <a:spcPts val="800"/>
        </a:spcBef>
        <a:buClr>
          <a:schemeClr val="accent2"/>
        </a:buClr>
        <a:buFont typeface="Arial" panose="020B0604020202020204" pitchFamily="34" charset="0"/>
        <a:buChar char="–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035931" indent="-304680" algn="l" defTabSz="1218750" rtl="0" eaLnBrk="1" latinLnBrk="0" hangingPunct="1">
        <a:spcBef>
          <a:spcPts val="800"/>
        </a:spcBef>
        <a:buClr>
          <a:schemeClr val="accent2"/>
        </a:buClr>
        <a:buFont typeface="Courier New"/>
        <a:buChar char="o"/>
        <a:defRPr sz="2133" kern="1200">
          <a:solidFill>
            <a:schemeClr val="bg2"/>
          </a:solidFill>
          <a:latin typeface="+mn-lt"/>
          <a:ea typeface="+mn-ea"/>
          <a:cs typeface="+mn-cs"/>
        </a:defRPr>
      </a:lvl3pPr>
      <a:lvl4pPr marL="1462498" indent="-304680" algn="l" defTabSz="1218750" rtl="0" eaLnBrk="1" latinLnBrk="0" hangingPunct="1">
        <a:spcBef>
          <a:spcPts val="800"/>
        </a:spcBef>
        <a:buClr>
          <a:schemeClr val="accent2"/>
        </a:buClr>
        <a:buFont typeface="Wingdings" charset="2"/>
        <a:buChar char="§"/>
        <a:defRPr sz="1867" kern="1200">
          <a:solidFill>
            <a:schemeClr val="bg2"/>
          </a:solidFill>
          <a:latin typeface="+mn-lt"/>
          <a:ea typeface="+mn-ea"/>
          <a:cs typeface="+mn-cs"/>
        </a:defRPr>
      </a:lvl4pPr>
      <a:lvl5pPr marL="1767180" indent="-304680" algn="l" defTabSz="1218750" rtl="0" eaLnBrk="1" latinLnBrk="0" hangingPunct="1">
        <a:spcBef>
          <a:spcPts val="800"/>
        </a:spcBef>
        <a:buClr>
          <a:schemeClr val="accent2"/>
        </a:buClr>
        <a:buSzPct val="80000"/>
        <a:buFont typeface="Wingdings" charset="2"/>
        <a:buChar char="Ø"/>
        <a:defRPr sz="1867" kern="1200">
          <a:solidFill>
            <a:schemeClr val="bg2"/>
          </a:solidFill>
          <a:latin typeface="+mn-lt"/>
          <a:ea typeface="+mn-ea"/>
          <a:cs typeface="+mn-cs"/>
        </a:defRPr>
      </a:lvl5pPr>
      <a:lvl6pPr marL="3351540" indent="-304680" algn="l" defTabSz="1218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0920" indent="-304680" algn="l" defTabSz="1218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0290" indent="-304680" algn="l" defTabSz="1218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79660" indent="-304680" algn="l" defTabSz="1218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7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363" algn="l" defTabSz="12187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750" algn="l" defTabSz="12187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120" algn="l" defTabSz="12187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498" algn="l" defTabSz="12187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6860" algn="l" defTabSz="12187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223" algn="l" defTabSz="12187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5600" algn="l" defTabSz="12187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4971" algn="l" defTabSz="12187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rangebar.pdf">
            <a:extLst>
              <a:ext uri="{FF2B5EF4-FFF2-40B4-BE49-F238E27FC236}">
                <a16:creationId xmlns:a16="http://schemas.microsoft.com/office/drawing/2014/main" id="{CFD96C3E-AAC1-E84B-B4FB-B9458B79CD1D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952" cy="6856286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34443" y="6356352"/>
            <a:ext cx="9148032" cy="365125"/>
          </a:xfrm>
          <a:prstGeom prst="rect">
            <a:avLst/>
          </a:prstGeom>
        </p:spPr>
        <p:txBody>
          <a:bodyPr vert="horz" lIns="91412" tIns="45706" rIns="91412" bIns="45706" rtlCol="0" anchor="ctr"/>
          <a:lstStyle>
            <a:lvl1pPr algn="r">
              <a:defRPr lang="en-US" sz="1200" kern="1200" smtClean="0"/>
            </a:lvl1pPr>
          </a:lstStyle>
          <a:p>
            <a:pPr defTabSz="1218750">
              <a:buClrTx/>
            </a:pPr>
            <a:r>
              <a:rPr lang="en-US" dirty="0"/>
              <a:t>GLRWeek2021.gradelevelreading.net  /  #</a:t>
            </a:r>
            <a:r>
              <a:rPr lang="en-US" dirty="0" err="1"/>
              <a:t>GLRKeepers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82474" y="6356352"/>
            <a:ext cx="599925" cy="365125"/>
          </a:xfrm>
          <a:prstGeom prst="rect">
            <a:avLst/>
          </a:prstGeom>
        </p:spPr>
        <p:txBody>
          <a:bodyPr vert="horz" lIns="91412" tIns="45706" rIns="91412" bIns="45706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218750">
              <a:buClrTx/>
            </a:pPr>
            <a:fld id="{C584E3A1-B994-4B49-A119-057A75EFA18A}" type="slidenum">
              <a:rPr lang="en-US" kern="1200" smtClean="0">
                <a:solidFill>
                  <a:prstClr val="black">
                    <a:tint val="75000"/>
                  </a:prstClr>
                </a:solidFill>
              </a:rPr>
              <a:pPr defTabSz="1218750">
                <a:buClrTx/>
              </a:pPr>
              <a:t>‹#›</a:t>
            </a:fld>
            <a:endParaRPr lang="en-US" kern="12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1828802" y="1"/>
            <a:ext cx="9153676" cy="1649160"/>
          </a:xfrm>
          <a:prstGeom prst="rect">
            <a:avLst/>
          </a:prstGeom>
        </p:spPr>
        <p:txBody>
          <a:bodyPr vert="horz" lIns="91412" tIns="45706" rIns="91412" bIns="45706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1834444" y="2316480"/>
            <a:ext cx="9148032" cy="3755496"/>
          </a:xfrm>
          <a:prstGeom prst="rect">
            <a:avLst/>
          </a:prstGeom>
        </p:spPr>
        <p:txBody>
          <a:bodyPr vert="horz" lIns="91412" tIns="45706" rIns="91412" bIns="45706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46473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hf hdr="0" dt="0"/>
  <p:txStyles>
    <p:titleStyle>
      <a:lvl1pPr algn="l" defTabSz="1218750" rtl="0" eaLnBrk="1" latinLnBrk="0" hangingPunct="1">
        <a:spcBef>
          <a:spcPct val="0"/>
        </a:spcBef>
        <a:buNone/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1254" indent="-341254" algn="l" defTabSz="1218750" rtl="0" eaLnBrk="1" latinLnBrk="0" hangingPunct="1">
        <a:lnSpc>
          <a:spcPct val="100000"/>
        </a:lnSpc>
        <a:spcBef>
          <a:spcPts val="0"/>
        </a:spcBef>
        <a:buClr>
          <a:schemeClr val="accent2"/>
        </a:buClr>
        <a:buSzPct val="120000"/>
        <a:buFont typeface="Arial" panose="020B0604020202020204" pitchFamily="34" charset="0"/>
        <a:buChar char="•"/>
        <a:defRPr sz="2667" kern="1200">
          <a:solidFill>
            <a:schemeClr val="bg2"/>
          </a:solidFill>
          <a:latin typeface="+mn-lt"/>
          <a:ea typeface="+mn-ea"/>
          <a:cs typeface="+mn-cs"/>
        </a:defRPr>
      </a:lvl1pPr>
      <a:lvl2pPr marL="731250" indent="-341254" algn="l" defTabSz="1218750" rtl="0" eaLnBrk="1" latinLnBrk="0" hangingPunct="1">
        <a:spcBef>
          <a:spcPts val="800"/>
        </a:spcBef>
        <a:buClr>
          <a:schemeClr val="accent2"/>
        </a:buClr>
        <a:buFont typeface="Arial" panose="020B0604020202020204" pitchFamily="34" charset="0"/>
        <a:buChar char="–"/>
        <a:defRPr sz="2400" kern="1200">
          <a:solidFill>
            <a:schemeClr val="bg2"/>
          </a:solidFill>
          <a:latin typeface="+mn-lt"/>
          <a:ea typeface="+mn-ea"/>
          <a:cs typeface="+mn-cs"/>
        </a:defRPr>
      </a:lvl2pPr>
      <a:lvl3pPr marL="1035931" indent="-304680" algn="l" defTabSz="1218750" rtl="0" eaLnBrk="1" latinLnBrk="0" hangingPunct="1">
        <a:spcBef>
          <a:spcPts val="800"/>
        </a:spcBef>
        <a:buClr>
          <a:schemeClr val="accent2"/>
        </a:buClr>
        <a:buFont typeface="Courier New"/>
        <a:buChar char="o"/>
        <a:defRPr sz="2133" kern="1200">
          <a:solidFill>
            <a:schemeClr val="bg2"/>
          </a:solidFill>
          <a:latin typeface="+mn-lt"/>
          <a:ea typeface="+mn-ea"/>
          <a:cs typeface="+mn-cs"/>
        </a:defRPr>
      </a:lvl3pPr>
      <a:lvl4pPr marL="1462498" indent="-304680" algn="l" defTabSz="1218750" rtl="0" eaLnBrk="1" latinLnBrk="0" hangingPunct="1">
        <a:spcBef>
          <a:spcPts val="800"/>
        </a:spcBef>
        <a:buClr>
          <a:schemeClr val="accent2"/>
        </a:buClr>
        <a:buFont typeface="Wingdings" charset="2"/>
        <a:buChar char="§"/>
        <a:defRPr sz="1867" kern="1200">
          <a:solidFill>
            <a:schemeClr val="bg2"/>
          </a:solidFill>
          <a:latin typeface="+mn-lt"/>
          <a:ea typeface="+mn-ea"/>
          <a:cs typeface="+mn-cs"/>
        </a:defRPr>
      </a:lvl4pPr>
      <a:lvl5pPr marL="1767180" indent="-304680" algn="l" defTabSz="1218750" rtl="0" eaLnBrk="1" latinLnBrk="0" hangingPunct="1">
        <a:spcBef>
          <a:spcPts val="800"/>
        </a:spcBef>
        <a:buClr>
          <a:schemeClr val="accent2"/>
        </a:buClr>
        <a:buSzPct val="80000"/>
        <a:buFont typeface="Wingdings" charset="2"/>
        <a:buChar char="Ø"/>
        <a:defRPr sz="1867" kern="1200">
          <a:solidFill>
            <a:schemeClr val="bg2"/>
          </a:solidFill>
          <a:latin typeface="+mn-lt"/>
          <a:ea typeface="+mn-ea"/>
          <a:cs typeface="+mn-cs"/>
        </a:defRPr>
      </a:lvl5pPr>
      <a:lvl6pPr marL="3351540" indent="-304680" algn="l" defTabSz="1218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0920" indent="-304680" algn="l" defTabSz="1218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0290" indent="-304680" algn="l" defTabSz="1218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79660" indent="-304680" algn="l" defTabSz="121875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7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363" algn="l" defTabSz="12187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750" algn="l" defTabSz="12187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120" algn="l" defTabSz="12187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498" algn="l" defTabSz="12187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6860" algn="l" defTabSz="12187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223" algn="l" defTabSz="12187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5600" algn="l" defTabSz="12187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4971" algn="l" defTabSz="121875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dweek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4" Type="http://schemas.openxmlformats.org/officeDocument/2006/relationships/hyperlink" Target="http://glrweek2021.gradelevelreading.net/state-events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"/>
          <p:cNvSpPr txBox="1">
            <a:spLocks noGrp="1"/>
          </p:cNvSpPr>
          <p:nvPr>
            <p:ph type="title"/>
          </p:nvPr>
        </p:nvSpPr>
        <p:spPr>
          <a:xfrm>
            <a:off x="1828802" y="1"/>
            <a:ext cx="9890951" cy="1649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</a:pPr>
            <a:r>
              <a:rPr lang="en-US" sz="3000" dirty="0"/>
              <a:t>Plenary Title Goes Here</a:t>
            </a:r>
            <a:endParaRPr sz="3000" dirty="0"/>
          </a:p>
        </p:txBody>
      </p:sp>
      <p:sp>
        <p:nvSpPr>
          <p:cNvPr id="74" name="Google Shape;74;p3"/>
          <p:cNvSpPr txBox="1">
            <a:spLocks noGrp="1"/>
          </p:cNvSpPr>
          <p:nvPr>
            <p:ph type="body" idx="1"/>
          </p:nvPr>
        </p:nvSpPr>
        <p:spPr>
          <a:xfrm>
            <a:off x="1834443" y="1700253"/>
            <a:ext cx="9555799" cy="4780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8775" tIns="54350" rIns="108775" bIns="54350" anchor="t" anchorCtr="0">
            <a:noAutofit/>
          </a:bodyPr>
          <a:lstStyle/>
          <a:p>
            <a:pPr marL="1700" lvl="0" indent="0" algn="l" rtl="0">
              <a:lnSpc>
                <a:spcPct val="142849"/>
              </a:lnSpc>
              <a:spcBef>
                <a:spcPts val="800"/>
              </a:spcBef>
              <a:spcAft>
                <a:spcPts val="0"/>
              </a:spcAft>
              <a:buSzPts val="2054"/>
              <a:buNone/>
            </a:pPr>
            <a:r>
              <a:rPr lang="en-US" sz="1867" dirty="0">
                <a:solidFill>
                  <a:schemeClr val="accent2"/>
                </a:solidFill>
              </a:rPr>
              <a:t>Housekeeping Tips</a:t>
            </a:r>
            <a:endParaRPr dirty="0"/>
          </a:p>
          <a:p>
            <a:pPr marL="304792" lvl="0" indent="-304792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SzPts val="1600"/>
              <a:buFont typeface="Arial"/>
              <a:buChar char="●"/>
            </a:pPr>
            <a:r>
              <a:rPr lang="en-US" sz="1600" dirty="0"/>
              <a:t>A detailed audio troubleshooting guide is in the Resource List on your console</a:t>
            </a:r>
            <a:endParaRPr dirty="0"/>
          </a:p>
          <a:p>
            <a:pPr marL="304792" lvl="0" indent="-304792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SzPts val="1600"/>
              <a:buFont typeface="Arial"/>
              <a:buChar char="●"/>
            </a:pPr>
            <a:r>
              <a:rPr lang="en-US" sz="1600" dirty="0"/>
              <a:t>Click the Resource List to download articles and materials related to today’s content</a:t>
            </a:r>
            <a:endParaRPr sz="1600" dirty="0"/>
          </a:p>
          <a:p>
            <a:pPr marL="304792" lvl="0" indent="-304792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SzPts val="1600"/>
              <a:buFont typeface="Arial"/>
              <a:buChar char="●"/>
            </a:pPr>
            <a:r>
              <a:rPr lang="en-US" sz="1600" dirty="0"/>
              <a:t>Post your questions in the Q&amp;A box </a:t>
            </a:r>
            <a:endParaRPr dirty="0"/>
          </a:p>
          <a:p>
            <a:pPr marL="304792" lvl="0" indent="-304792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SzPts val="1600"/>
              <a:buFont typeface="Arial"/>
              <a:buChar char="●"/>
            </a:pPr>
            <a:r>
              <a:rPr lang="en-US" sz="1600" dirty="0"/>
              <a:t>Please introduce yourself in the Chat box</a:t>
            </a:r>
            <a:endParaRPr dirty="0"/>
          </a:p>
          <a:p>
            <a:pPr marL="304792" lvl="0" indent="-304792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SzPts val="1600"/>
              <a:buChar char="●"/>
            </a:pPr>
            <a:r>
              <a:rPr lang="en-US" sz="1600" dirty="0"/>
              <a:t>An on-demand archive of today’s presentation will be available at </a:t>
            </a:r>
            <a:r>
              <a:rPr lang="en-US" sz="1600" u="sng" dirty="0">
                <a:solidFill>
                  <a:schemeClr val="hlink"/>
                </a:solidFill>
                <a:hlinkClick r:id="rId3"/>
              </a:rPr>
              <a:t>edweek.org</a:t>
            </a:r>
            <a:r>
              <a:rPr lang="en-US" sz="1600" dirty="0"/>
              <a:t> in the next 24 hours </a:t>
            </a:r>
            <a:endParaRPr dirty="0"/>
          </a:p>
          <a:p>
            <a:pPr marL="304792" lvl="0" indent="-304792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SzPts val="1600"/>
              <a:buChar char="●"/>
            </a:pPr>
            <a:r>
              <a:rPr lang="en-US" sz="1600" dirty="0"/>
              <a:t>All resources will be shared in a follow-up email</a:t>
            </a:r>
            <a:endParaRPr dirty="0"/>
          </a:p>
          <a:p>
            <a:pPr marL="304792" lvl="0" indent="-304792" algn="l" rtl="0">
              <a:lnSpc>
                <a:spcPct val="128548"/>
              </a:lnSpc>
              <a:spcBef>
                <a:spcPts val="800"/>
              </a:spcBef>
              <a:spcAft>
                <a:spcPts val="0"/>
              </a:spcAft>
              <a:buSzPts val="1600"/>
              <a:buFont typeface="Arial"/>
              <a:buChar char="●"/>
            </a:pPr>
            <a:r>
              <a:rPr lang="en-US" sz="1600" dirty="0"/>
              <a:t>Follow the conversation on Twitter, using #</a:t>
            </a:r>
            <a:r>
              <a:rPr lang="en-US" sz="1600" dirty="0" err="1"/>
              <a:t>EWwebinar</a:t>
            </a:r>
            <a:r>
              <a:rPr lang="en-US" sz="1600" dirty="0"/>
              <a:t>, #</a:t>
            </a:r>
            <a:r>
              <a:rPr lang="en-US" sz="1600" dirty="0" err="1"/>
              <a:t>GLRKeepers</a:t>
            </a:r>
            <a:r>
              <a:rPr lang="en-US" sz="1600" dirty="0"/>
              <a:t> and tag us @readingby3rd </a:t>
            </a:r>
            <a:r>
              <a:rPr lang="en-US" sz="1867" dirty="0"/>
              <a:t> </a:t>
            </a:r>
            <a:endParaRPr dirty="0"/>
          </a:p>
          <a:p>
            <a:pPr marL="304792" lvl="0" indent="-304792" algn="l" rtl="0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buSzPts val="1600"/>
              <a:buChar char="●"/>
            </a:pPr>
            <a:r>
              <a:rPr lang="en-US" sz="1600" dirty="0"/>
              <a:t>Please take the brief evaluation survey posted at the end of the session</a:t>
            </a:r>
            <a:endParaRPr dirty="0"/>
          </a:p>
        </p:txBody>
      </p:sp>
      <p:sp>
        <p:nvSpPr>
          <p:cNvPr id="6" name="Google Shape;75;p3"/>
          <p:cNvSpPr txBox="1">
            <a:spLocks noGrp="1"/>
          </p:cNvSpPr>
          <p:nvPr>
            <p:ph type="sldNum" idx="12"/>
          </p:nvPr>
        </p:nvSpPr>
        <p:spPr>
          <a:xfrm>
            <a:off x="10982474" y="6356352"/>
            <a:ext cx="5999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888888"/>
                </a:solidFill>
              </a:rPr>
              <a:pPr marL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t>1</a:t>
            </a:fld>
            <a:endParaRPr>
              <a:solidFill>
                <a:srgbClr val="888888"/>
              </a:solidFill>
            </a:endParaRPr>
          </a:p>
        </p:txBody>
      </p:sp>
      <p:sp>
        <p:nvSpPr>
          <p:cNvPr id="7" name="Google Shape;76;p3"/>
          <p:cNvSpPr txBox="1">
            <a:spLocks noGrp="1"/>
          </p:cNvSpPr>
          <p:nvPr>
            <p:ph type="ftr" idx="11"/>
          </p:nvPr>
        </p:nvSpPr>
        <p:spPr>
          <a:xfrm>
            <a:off x="2005494" y="6348111"/>
            <a:ext cx="914803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 dirty="0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rPr>
              <a:t>GLRWeek2021.gradelevelreading.net  /  #</a:t>
            </a:r>
            <a:r>
              <a:rPr lang="en-US" sz="1200" b="0" i="0" u="none" strike="noStrike" cap="none" dirty="0" err="1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rPr>
              <a:t>GLRKeepers</a:t>
            </a:r>
            <a:r>
              <a:rPr lang="en-US" sz="1200" b="0" i="0" u="none" strike="noStrike" cap="none" dirty="0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200" b="0" i="0" u="none" strike="noStrike" cap="none" dirty="0">
              <a:solidFill>
                <a:srgbClr val="96969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79CEAEF-1A27-2E4B-B804-4D256280A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69B308F-8DF9-D94D-A4FC-6B94B89FC4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1890" y="5545221"/>
            <a:ext cx="2979088" cy="119163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A3E7012-9E05-8747-B037-AFDF87E192D5}"/>
              </a:ext>
            </a:extLst>
          </p:cNvPr>
          <p:cNvSpPr txBox="1"/>
          <p:nvPr/>
        </p:nvSpPr>
        <p:spPr>
          <a:xfrm>
            <a:off x="5032322" y="2109008"/>
            <a:ext cx="6200722" cy="317441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42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sym typeface="Arial"/>
              </a:rPr>
              <a:t>@readingby3rd</a:t>
            </a:r>
          </a:p>
          <a:p>
            <a:pPr marL="0" marR="0" lvl="0" indent="0" algn="l" defTabSz="914400" rtl="0" eaLnBrk="1" fontAlgn="auto" latinLnBrk="0" hangingPunct="1">
              <a:lnSpc>
                <a:spcPts val="42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sym typeface="Arial"/>
              </a:rPr>
              <a:t>@</a:t>
            </a:r>
            <a:r>
              <a:rPr kumimoji="0" lang="en-US" sz="2600" b="0" i="0" u="none" strike="noStrike" kern="0" cap="none" spc="0" normalizeH="0" baseline="0" noProof="0" dirty="0" err="1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sym typeface="Arial"/>
              </a:rPr>
              <a:t>CampaignforGLR</a:t>
            </a:r>
            <a:endParaRPr kumimoji="0" lang="en-US" sz="2600" b="0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ts val="42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sym typeface="Arial"/>
              </a:rPr>
              <a:t>#</a:t>
            </a:r>
            <a:r>
              <a:rPr kumimoji="0" lang="en-US" sz="2600" b="0" i="0" u="none" strike="noStrike" kern="0" cap="none" spc="0" normalizeH="0" baseline="0" noProof="0" dirty="0" err="1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sym typeface="Arial"/>
              </a:rPr>
              <a:t>GLRKeepers</a:t>
            </a:r>
            <a:endParaRPr kumimoji="0" lang="en-US" sz="2600" b="0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sym typeface="Arial"/>
            </a:endParaRPr>
          </a:p>
          <a:p>
            <a:pPr lvl="0">
              <a:lnSpc>
                <a:spcPts val="4200"/>
              </a:lnSpc>
              <a:spcAft>
                <a:spcPts val="600"/>
              </a:spcAft>
              <a:defRPr/>
            </a:pPr>
            <a:r>
              <a:rPr lang="en-US" sz="2600" dirty="0">
                <a:solidFill>
                  <a:schemeClr val="bg2"/>
                </a:solidFill>
              </a:rPr>
              <a:t>GLRWeek2021.gradelevelreading.net</a:t>
            </a:r>
            <a:endParaRPr kumimoji="0" lang="en-US" sz="2600" b="0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sym typeface="Arial"/>
            </a:endParaRPr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4C4E6F0F-7A41-9C4B-80D0-6B44459FC3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84265" y="2222339"/>
            <a:ext cx="393192" cy="374341"/>
          </a:xfrm>
          <a:prstGeom prst="rect">
            <a:avLst/>
          </a:prstGeom>
        </p:spPr>
      </p:pic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154809DC-7E3C-1649-B6EE-790930A784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61243" y="2810381"/>
            <a:ext cx="393192" cy="398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167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4E3A1-B994-4B49-A119-057A75EFA18A}" type="slidenum">
              <a:rPr lang="en-US" smtClean="0">
                <a:solidFill>
                  <a:prstClr val="black">
                    <a:tint val="75000"/>
                  </a:prstClr>
                </a:solidFill>
                <a:latin typeface="Arial"/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defTabSz="1218750">
              <a:buClrTx/>
            </a:pPr>
            <a:r>
              <a:rPr lang="en-US" kern="1200">
                <a:ea typeface="+mn-ea"/>
                <a:cs typeface="+mn-cs"/>
              </a:rPr>
              <a:t>GLRWeek2021.gradelevelreading.net  /  #GLRKeepers  /  #GLReading</a:t>
            </a:r>
            <a:endParaRPr lang="en-US" kern="1200" dirty="0">
              <a:ea typeface="+mn-ea"/>
              <a:cs typeface="+mn-cs"/>
            </a:endParaRPr>
          </a:p>
        </p:txBody>
      </p:sp>
      <p:pic>
        <p:nvPicPr>
          <p:cNvPr id="4" name="Picture 3" descr="Splashlogo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1AA9382-6995-6346-BC08-72B31005B7C3}"/>
              </a:ext>
            </a:extLst>
          </p:cNvPr>
          <p:cNvSpPr/>
          <p:nvPr/>
        </p:nvSpPr>
        <p:spPr>
          <a:xfrm>
            <a:off x="0" y="5944222"/>
            <a:ext cx="12192000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218750">
              <a:buClrTx/>
            </a:pPr>
            <a:r>
              <a:rPr lang="en-US" sz="1700" kern="1200" dirty="0">
                <a:solidFill>
                  <a:srgbClr val="505050"/>
                </a:solidFill>
              </a:rPr>
              <a:t>GLRWeek2021.gradelevelreading.net  /  #</a:t>
            </a:r>
            <a:r>
              <a:rPr lang="en-US" sz="1700" kern="1200" dirty="0" err="1">
                <a:solidFill>
                  <a:srgbClr val="505050"/>
                </a:solidFill>
              </a:rPr>
              <a:t>GLRKeepers</a:t>
            </a:r>
            <a:endParaRPr lang="en-US" sz="1700" kern="1200" dirty="0">
              <a:solidFill>
                <a:srgbClr val="505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585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 txBox="1">
            <a:spLocks/>
          </p:cNvSpPr>
          <p:nvPr/>
        </p:nvSpPr>
        <p:spPr>
          <a:xfrm>
            <a:off x="1920858" y="1371428"/>
            <a:ext cx="9636497" cy="52724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tIns="45719" rIns="45719" bIns="45719">
            <a:noAutofit/>
          </a:bodyPr>
          <a:lstStyle>
            <a:lvl1pPr marL="342900" marR="0" indent="-342900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783771" marR="0" indent="-326571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1219200" marR="0" indent="-304800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1737360" marR="0" indent="-365760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2194560" marR="0" indent="-365760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»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2651760" marR="0" indent="-365760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3108960" marR="0" indent="-365760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3566159" marR="0" indent="-365759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4023359" marR="0" indent="-365759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sym typeface="Helvetica Neue"/>
              </a:rPr>
              <a:t>A Virtual Gratitude Reception: CGLR Salutes Our Partners</a:t>
            </a:r>
          </a:p>
          <a:p>
            <a:pPr marL="0" marR="0" lvl="0" indent="0" algn="l" defTabSz="4572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sym typeface="Helvetica Neue"/>
              </a:rPr>
              <a:t>Monday, July 26, 2021, 3–4:30 p.m. ET </a:t>
            </a:r>
          </a:p>
          <a:p>
            <a:pPr marL="0" marR="0" lvl="0" indent="0" algn="l" defTabSz="4572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endParaRPr kumimoji="0" lang="en-US" sz="18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sym typeface="Helvetica Neue"/>
            </a:endParaRPr>
          </a:p>
          <a:p>
            <a:pPr marL="0" marR="0" lvl="0" indent="0" algn="l" defTabSz="4572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sym typeface="Helvetica Neue"/>
              </a:rPr>
              <a:t>Meeting the Moment: Accelerating Equitable Recovery and Transformative Chang</a:t>
            </a: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44439B"/>
                </a:solidFill>
                <a:effectLst/>
                <a:uLnTx/>
                <a:uFillTx/>
                <a:latin typeface="Arial"/>
                <a:ea typeface="+mn-ea"/>
                <a:sym typeface="Helvetica Neue"/>
              </a:rPr>
              <a:t>e</a:t>
            </a:r>
          </a:p>
          <a:p>
            <a:pPr marL="0" marR="0" lvl="0" indent="0" algn="l" defTabSz="4572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sym typeface="Helvetica Neue"/>
              </a:rPr>
              <a:t>Tuesday, July 27, 3–4 p.m. ET</a:t>
            </a:r>
          </a:p>
          <a:p>
            <a:pPr marL="0" marR="0" lvl="0" indent="0" algn="l" defTabSz="4572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sym typeface="Helvetica Neue"/>
              </a:rPr>
              <a:t>Co-sponsored by Education Week and hosted on the On24 platform </a:t>
            </a:r>
          </a:p>
          <a:p>
            <a:pPr marL="0" marR="0" lvl="0" indent="0" algn="l" defTabSz="4572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endParaRPr kumimoji="0" lang="en-US" sz="18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sym typeface="Helvetica Neue"/>
            </a:endParaRPr>
          </a:p>
          <a:p>
            <a:pPr marL="0" marR="0" lvl="0" indent="0" algn="l" defTabSz="4572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44439B"/>
                </a:solidFill>
                <a:effectLst/>
                <a:uLnTx/>
                <a:uFillTx/>
                <a:latin typeface="Arial"/>
                <a:ea typeface="+mn-ea"/>
                <a:sym typeface="Helvetica Neue"/>
              </a:rPr>
              <a:t>Bringing Digital Equity Home: The Suncoast Digital Access for All Initiative</a:t>
            </a:r>
          </a:p>
          <a:p>
            <a:pPr marL="0" marR="0" lvl="0" indent="0" algn="l" defTabSz="4572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sym typeface="Helvetica Neue"/>
              </a:rPr>
              <a:t>Wednesday, July 28, 3–4:30 p.m. ET – A Crucible of Practice Salon</a:t>
            </a:r>
          </a:p>
          <a:p>
            <a:pPr marL="0" marR="0" lvl="0" indent="0" algn="l" defTabSz="4572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endParaRPr kumimoji="0" lang="en-US" sz="18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sym typeface="Helvetica Neue"/>
            </a:endParaRPr>
          </a:p>
          <a:p>
            <a:pPr marL="0" marR="0" lvl="0" indent="0" algn="l" defTabSz="4572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44439B"/>
                </a:solidFill>
                <a:effectLst/>
                <a:uLnTx/>
                <a:uFillTx/>
                <a:latin typeface="Arial"/>
                <a:ea typeface="+mn-ea"/>
                <a:sym typeface="Helvetica Neue"/>
              </a:rPr>
              <a:t>The CARE Fund: A Philanthropic Initiative to Meet the Moment</a:t>
            </a:r>
            <a:b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44439B"/>
                </a:solidFill>
                <a:effectLst/>
                <a:uLnTx/>
                <a:uFillTx/>
                <a:latin typeface="Arial"/>
                <a:ea typeface="+mn-ea"/>
                <a:sym typeface="Helvetica Neue"/>
              </a:rPr>
            </a:b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sym typeface="Helvetica Neue"/>
              </a:rPr>
              <a:t>Co-Sponsored by United Philanthropy Forum </a:t>
            </a:r>
          </a:p>
          <a:p>
            <a:pPr marL="0" marR="0" lvl="0" indent="0" algn="l" defTabSz="4572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Helvetica Neue"/>
              </a:rPr>
              <a:t>Thursday, July 29, 3–4:30 p.m. ET – A Funder-to-Funder Conversation</a:t>
            </a:r>
          </a:p>
          <a:p>
            <a:pPr marL="0" marR="0" lvl="0" indent="0" algn="l" defTabSz="4572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endParaRPr kumimoji="0" lang="en-US" sz="18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  <a:sym typeface="Helvetica Neue"/>
            </a:endParaRPr>
          </a:p>
          <a:p>
            <a:pPr marL="0" marR="0" lvl="0" indent="0" algn="l" defTabSz="4572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44439B"/>
                </a:solidFill>
                <a:effectLst/>
                <a:uLnTx/>
                <a:uFillTx/>
                <a:latin typeface="Arial"/>
                <a:ea typeface="+mn-ea"/>
                <a:sym typeface="Helvetica Neue"/>
              </a:rPr>
              <a:t>Assume Collaboration: A Consultative Conversation on Aggregating for Impact </a:t>
            </a:r>
          </a:p>
          <a:p>
            <a:pPr marL="0" marR="0" lvl="0" indent="0" algn="l" defTabSz="4572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sym typeface="Helvetica Neue"/>
              </a:rPr>
              <a:t>Friday, July 30, 2:30–4 p.m. ET (invitation only)</a:t>
            </a:r>
          </a:p>
          <a:p>
            <a:pPr marL="0" marR="0" lvl="0" indent="0" algn="l" defTabSz="457200" rtl="0" eaLnBrk="1" fontAlgn="auto" latinLnBrk="0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  <a:sym typeface="Helvetica Neue"/>
            </a:endParaRPr>
          </a:p>
        </p:txBody>
      </p:sp>
      <p:sp>
        <p:nvSpPr>
          <p:cNvPr id="5" name="Google Shape;73;p3"/>
          <p:cNvSpPr txBox="1">
            <a:spLocks noGrp="1"/>
          </p:cNvSpPr>
          <p:nvPr>
            <p:ph type="title"/>
          </p:nvPr>
        </p:nvSpPr>
        <p:spPr>
          <a:xfrm>
            <a:off x="1828802" y="1"/>
            <a:ext cx="9890951" cy="1649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</a:pPr>
            <a:r>
              <a:rPr lang="en-US" sz="3000" dirty="0"/>
              <a:t>Plenary Sessions</a:t>
            </a:r>
            <a:endParaRPr sz="3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E8A570-A198-B447-A584-D1482293C97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5443"/>
          <a:stretch/>
        </p:blipFill>
        <p:spPr>
          <a:xfrm>
            <a:off x="9612414" y="214661"/>
            <a:ext cx="1944962" cy="1205107"/>
          </a:xfrm>
          <a:prstGeom prst="rect">
            <a:avLst/>
          </a:prstGeom>
        </p:spPr>
      </p:pic>
      <p:sp>
        <p:nvSpPr>
          <p:cNvPr id="7" name="Google Shape;75;p3"/>
          <p:cNvSpPr txBox="1">
            <a:spLocks noGrp="1"/>
          </p:cNvSpPr>
          <p:nvPr>
            <p:ph type="sldNum" idx="12"/>
          </p:nvPr>
        </p:nvSpPr>
        <p:spPr>
          <a:xfrm>
            <a:off x="10982474" y="6356352"/>
            <a:ext cx="5999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888888"/>
                </a:solidFill>
              </a:rPr>
              <a:pPr marL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>
              <a:solidFill>
                <a:srgbClr val="888888"/>
              </a:solidFill>
            </a:endParaRPr>
          </a:p>
        </p:txBody>
      </p:sp>
      <p:sp>
        <p:nvSpPr>
          <p:cNvPr id="9" name="Google Shape;76;p3"/>
          <p:cNvSpPr txBox="1">
            <a:spLocks noGrp="1"/>
          </p:cNvSpPr>
          <p:nvPr>
            <p:ph type="ftr" idx="4294967295"/>
          </p:nvPr>
        </p:nvSpPr>
        <p:spPr>
          <a:xfrm>
            <a:off x="2005494" y="6348111"/>
            <a:ext cx="914803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 dirty="0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rPr>
              <a:t>GLRWeek2021.gradelevelreading.net  /  #</a:t>
            </a:r>
            <a:r>
              <a:rPr lang="en-US" sz="1200" b="0" i="0" u="none" strike="noStrike" cap="none" dirty="0" err="1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rPr>
              <a:t>GLRKeepers</a:t>
            </a:r>
            <a:r>
              <a:rPr lang="en-US" sz="1200" b="0" i="0" u="none" strike="noStrike" cap="none" dirty="0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200" b="0" i="0" u="none" strike="noStrike" cap="none" dirty="0">
              <a:solidFill>
                <a:srgbClr val="96969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3212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379CEAEF-1A27-2E4B-B804-4D256280A2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69B308F-8DF9-D94D-A4FC-6B94B89FC4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1890" y="5545221"/>
            <a:ext cx="2979088" cy="119163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A3E7012-9E05-8747-B037-AFDF87E192D5}"/>
              </a:ext>
            </a:extLst>
          </p:cNvPr>
          <p:cNvSpPr txBox="1"/>
          <p:nvPr/>
        </p:nvSpPr>
        <p:spPr>
          <a:xfrm>
            <a:off x="5032322" y="2109008"/>
            <a:ext cx="6200722" cy="317441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42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sym typeface="Arial"/>
              </a:rPr>
              <a:t>@readingby3rd</a:t>
            </a:r>
          </a:p>
          <a:p>
            <a:pPr marL="0" marR="0" lvl="0" indent="0" algn="l" defTabSz="914400" rtl="0" eaLnBrk="1" fontAlgn="auto" latinLnBrk="0" hangingPunct="1">
              <a:lnSpc>
                <a:spcPts val="42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sym typeface="Arial"/>
              </a:rPr>
              <a:t>@</a:t>
            </a:r>
            <a:r>
              <a:rPr kumimoji="0" lang="en-US" sz="2600" b="0" i="0" u="none" strike="noStrike" kern="0" cap="none" spc="0" normalizeH="0" baseline="0" noProof="0" dirty="0" err="1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sym typeface="Arial"/>
              </a:rPr>
              <a:t>CampaignforGLR</a:t>
            </a:r>
            <a:endParaRPr kumimoji="0" lang="en-US" sz="2600" b="0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ts val="4200"/>
              </a:lnSpc>
              <a:spcBef>
                <a:spcPts val="0"/>
              </a:spcBef>
              <a:spcAft>
                <a:spcPts val="60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sym typeface="Arial"/>
              </a:rPr>
              <a:t>#</a:t>
            </a:r>
            <a:r>
              <a:rPr kumimoji="0" lang="en-US" sz="2600" b="0" i="0" u="none" strike="noStrike" kern="0" cap="none" spc="0" normalizeH="0" baseline="0" noProof="0" dirty="0" err="1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sym typeface="Arial"/>
              </a:rPr>
              <a:t>GLRKeepers</a:t>
            </a:r>
            <a:endParaRPr kumimoji="0" lang="en-US" sz="2600" b="0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sym typeface="Arial"/>
            </a:endParaRPr>
          </a:p>
          <a:p>
            <a:pPr lvl="0">
              <a:lnSpc>
                <a:spcPts val="4200"/>
              </a:lnSpc>
              <a:spcAft>
                <a:spcPts val="600"/>
              </a:spcAft>
              <a:defRPr/>
            </a:pPr>
            <a:r>
              <a:rPr lang="en-US" sz="2600" dirty="0">
                <a:solidFill>
                  <a:schemeClr val="bg2"/>
                </a:solidFill>
              </a:rPr>
              <a:t>GLRWeek2021.gradelevelreading.net</a:t>
            </a:r>
            <a:endParaRPr kumimoji="0" lang="en-US" sz="2600" b="0" i="0" u="none" strike="noStrike" kern="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sym typeface="Arial"/>
            </a:endParaRPr>
          </a:p>
        </p:txBody>
      </p:sp>
      <p:pic>
        <p:nvPicPr>
          <p:cNvPr id="13" name="Picture 12" descr="Logo&#10;&#10;Description automatically generated">
            <a:extLst>
              <a:ext uri="{FF2B5EF4-FFF2-40B4-BE49-F238E27FC236}">
                <a16:creationId xmlns:a16="http://schemas.microsoft.com/office/drawing/2014/main" id="{4C4E6F0F-7A41-9C4B-80D0-6B44459FC3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84265" y="2222339"/>
            <a:ext cx="393192" cy="374341"/>
          </a:xfrm>
          <a:prstGeom prst="rect">
            <a:avLst/>
          </a:prstGeom>
        </p:spPr>
      </p:pic>
      <p:pic>
        <p:nvPicPr>
          <p:cNvPr id="14" name="Picture 13" descr="Icon&#10;&#10;Description automatically generated">
            <a:extLst>
              <a:ext uri="{FF2B5EF4-FFF2-40B4-BE49-F238E27FC236}">
                <a16:creationId xmlns:a16="http://schemas.microsoft.com/office/drawing/2014/main" id="{154809DC-7E3C-1649-B6EE-790930A784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61243" y="2810381"/>
            <a:ext cx="393192" cy="398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1976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D5198-040C-E24D-8363-FFE3D2D5F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5690" y="2244437"/>
            <a:ext cx="9153676" cy="1649160"/>
          </a:xfrm>
        </p:spPr>
        <p:txBody>
          <a:bodyPr/>
          <a:lstStyle/>
          <a:p>
            <a:r>
              <a:rPr lang="en-US" dirty="0"/>
              <a:t>TITLE SLIDE WILL GO HERE</a:t>
            </a:r>
          </a:p>
        </p:txBody>
      </p:sp>
    </p:spTree>
    <p:extLst>
      <p:ext uri="{BB962C8B-B14F-4D97-AF65-F5344CB8AC3E}">
        <p14:creationId xmlns:p14="http://schemas.microsoft.com/office/powerpoint/2010/main" val="3996143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lide Number Placeholder 1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>
            <a:lvl1pPr>
              <a:defRPr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rPr sz="1200"/>
              <a:pPr/>
              <a:t>6</a:t>
            </a:fld>
            <a:endParaRPr sz="1200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4004224-2B90-A84E-8290-1421AD7C04AD}"/>
              </a:ext>
            </a:extLst>
          </p:cNvPr>
          <p:cNvSpPr txBox="1"/>
          <p:nvPr/>
        </p:nvSpPr>
        <p:spPr>
          <a:xfrm>
            <a:off x="2885452" y="1457381"/>
            <a:ext cx="3224107" cy="11002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i="1" dirty="0">
                <a:solidFill>
                  <a:schemeClr val="bg2"/>
                </a:solidFill>
              </a:rPr>
              <a:t>Moderator</a:t>
            </a:r>
          </a:p>
          <a:p>
            <a:r>
              <a:rPr lang="en-US" sz="1400" dirty="0">
                <a:solidFill>
                  <a:schemeClr val="tx2"/>
                </a:solidFill>
              </a:rPr>
              <a:t>First Name Last Name</a:t>
            </a:r>
          </a:p>
          <a:p>
            <a:r>
              <a:rPr lang="en-US" sz="1400" dirty="0"/>
              <a:t>Title </a:t>
            </a:r>
          </a:p>
          <a:p>
            <a:r>
              <a:rPr lang="en-US" sz="1400" dirty="0"/>
              <a:t>Organization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AF7BA9A-09AB-AB4A-BEF3-879A6B7F0A96}"/>
              </a:ext>
            </a:extLst>
          </p:cNvPr>
          <p:cNvSpPr txBox="1"/>
          <p:nvPr/>
        </p:nvSpPr>
        <p:spPr>
          <a:xfrm>
            <a:off x="2885452" y="3131590"/>
            <a:ext cx="3073275" cy="128655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i="1" dirty="0">
                <a:solidFill>
                  <a:schemeClr val="bg2"/>
                </a:solidFill>
              </a:rPr>
              <a:t>Co-Discussant</a:t>
            </a:r>
          </a:p>
          <a:p>
            <a:r>
              <a:rPr lang="en-US" sz="1400" dirty="0">
                <a:solidFill>
                  <a:schemeClr val="tx2"/>
                </a:solidFill>
              </a:rPr>
              <a:t>First Name Last Name</a:t>
            </a:r>
          </a:p>
          <a:p>
            <a:r>
              <a:rPr lang="en-US" sz="1400" dirty="0"/>
              <a:t>Title</a:t>
            </a:r>
          </a:p>
          <a:p>
            <a:r>
              <a:rPr lang="en-US" sz="1400" dirty="0"/>
              <a:t>Organization</a:t>
            </a:r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4DDFD3B-09D0-2A45-BA99-3CDEE27C881C}"/>
              </a:ext>
            </a:extLst>
          </p:cNvPr>
          <p:cNvSpPr txBox="1"/>
          <p:nvPr/>
        </p:nvSpPr>
        <p:spPr>
          <a:xfrm>
            <a:off x="2879734" y="4739850"/>
            <a:ext cx="2226063" cy="128655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i="1" dirty="0">
                <a:solidFill>
                  <a:schemeClr val="bg2"/>
                </a:solidFill>
              </a:rPr>
              <a:t>Co-Discussant</a:t>
            </a:r>
          </a:p>
          <a:p>
            <a:r>
              <a:rPr lang="en-US" sz="1400" dirty="0">
                <a:solidFill>
                  <a:schemeClr val="tx2"/>
                </a:solidFill>
              </a:rPr>
              <a:t>First Name Last Name</a:t>
            </a:r>
          </a:p>
          <a:p>
            <a:r>
              <a:rPr lang="en-US" sz="1400" dirty="0"/>
              <a:t>Title</a:t>
            </a:r>
          </a:p>
          <a:p>
            <a:r>
              <a:rPr lang="en-US" sz="1400" dirty="0"/>
              <a:t>Organization</a:t>
            </a:r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AF7BA9A-09AB-AB4A-BEF3-879A6B7F0A96}"/>
              </a:ext>
            </a:extLst>
          </p:cNvPr>
          <p:cNvSpPr txBox="1"/>
          <p:nvPr/>
        </p:nvSpPr>
        <p:spPr>
          <a:xfrm>
            <a:off x="8228721" y="1232484"/>
            <a:ext cx="3353678" cy="128655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i="1" dirty="0">
                <a:solidFill>
                  <a:schemeClr val="bg2"/>
                </a:solidFill>
              </a:rPr>
              <a:t>Co-Discussant</a:t>
            </a:r>
          </a:p>
          <a:p>
            <a:r>
              <a:rPr lang="en-US" sz="1400" dirty="0">
                <a:solidFill>
                  <a:schemeClr val="tx2"/>
                </a:solidFill>
              </a:rPr>
              <a:t>First Name Last Name</a:t>
            </a:r>
          </a:p>
          <a:p>
            <a:r>
              <a:rPr lang="en-US" sz="1400" dirty="0"/>
              <a:t>Title</a:t>
            </a:r>
          </a:p>
          <a:p>
            <a:r>
              <a:rPr lang="en-US" sz="1400" dirty="0"/>
              <a:t>Organization</a:t>
            </a:r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4DDFD3B-09D0-2A45-BA99-3CDEE27C881C}"/>
              </a:ext>
            </a:extLst>
          </p:cNvPr>
          <p:cNvSpPr txBox="1"/>
          <p:nvPr/>
        </p:nvSpPr>
        <p:spPr>
          <a:xfrm>
            <a:off x="8228721" y="3131589"/>
            <a:ext cx="2282072" cy="119927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i="1" dirty="0">
                <a:solidFill>
                  <a:schemeClr val="bg2"/>
                </a:solidFill>
              </a:rPr>
              <a:t>Co-Discussant</a:t>
            </a:r>
          </a:p>
          <a:p>
            <a:r>
              <a:rPr lang="en-US" sz="1400" dirty="0">
                <a:solidFill>
                  <a:schemeClr val="tx2"/>
                </a:solidFill>
              </a:rPr>
              <a:t>First Name Last Name</a:t>
            </a:r>
          </a:p>
          <a:p>
            <a:r>
              <a:rPr lang="en-US" sz="1400" dirty="0"/>
              <a:t>Title</a:t>
            </a:r>
          </a:p>
          <a:p>
            <a:r>
              <a:rPr lang="en-US" sz="1400" dirty="0"/>
              <a:t>Organization</a:t>
            </a:r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13" name="Slide Number Placeholder 3">
            <a:extLst>
              <a:ext uri="{FF2B5EF4-FFF2-40B4-BE49-F238E27FC236}">
                <a16:creationId xmlns:a16="http://schemas.microsoft.com/office/drawing/2014/main" id="{5319C7E5-6551-5446-820C-E27AF7C8DC9C}"/>
              </a:ext>
            </a:extLst>
          </p:cNvPr>
          <p:cNvSpPr txBox="1">
            <a:spLocks/>
          </p:cNvSpPr>
          <p:nvPr/>
        </p:nvSpPr>
        <p:spPr>
          <a:xfrm>
            <a:off x="10982474" y="6356352"/>
            <a:ext cx="5999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600" b="0" i="0" u="none" strike="noStrike" cap="none">
                <a:solidFill>
                  <a:schemeClr val="tx1">
                    <a:tint val="7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C584E3A1-B994-4B49-A119-057A75EFA18A}" type="slidenum">
              <a:rPr lang="en-US" sz="1400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 sz="14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55E91958-2401-0641-A9FA-52AF0194894E}"/>
              </a:ext>
            </a:extLst>
          </p:cNvPr>
          <p:cNvSpPr txBox="1">
            <a:spLocks/>
          </p:cNvSpPr>
          <p:nvPr/>
        </p:nvSpPr>
        <p:spPr>
          <a:xfrm>
            <a:off x="1826202" y="6348111"/>
            <a:ext cx="9148032" cy="365125"/>
          </a:xfrm>
          <a:prstGeom prst="rect">
            <a:avLst/>
          </a:prstGeom>
        </p:spPr>
        <p:txBody>
          <a:bodyPr vert="horz" lIns="91412" tIns="45706" rIns="91412" bIns="45706" rtlCol="0" anchor="ctr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 baseline="0">
                <a:solidFill>
                  <a:schemeClr val="bg2">
                    <a:lumMod val="60000"/>
                    <a:lumOff val="40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defTabSz="1218750">
              <a:buClrTx/>
            </a:pPr>
            <a:r>
              <a:rPr lang="en-US" sz="1200" kern="1200" dirty="0">
                <a:ea typeface="+mn-ea"/>
                <a:cs typeface="+mn-cs"/>
              </a:rPr>
              <a:t>GLRWeek2021.gradelevelreading.net  /  #</a:t>
            </a:r>
            <a:r>
              <a:rPr lang="en-US" sz="1200" kern="1200" dirty="0" err="1">
                <a:ea typeface="+mn-ea"/>
                <a:cs typeface="+mn-cs"/>
              </a:rPr>
              <a:t>GLRKeepers</a:t>
            </a:r>
            <a:endParaRPr lang="en-US" sz="1200" kern="1200" dirty="0"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74EB75D-A87C-FA48-9311-C05164056F03}"/>
              </a:ext>
            </a:extLst>
          </p:cNvPr>
          <p:cNvSpPr/>
          <p:nvPr/>
        </p:nvSpPr>
        <p:spPr>
          <a:xfrm>
            <a:off x="1308263" y="1046954"/>
            <a:ext cx="1371600" cy="125272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73A9DCB-0321-1449-BB8D-0A56E2F953D4}"/>
              </a:ext>
            </a:extLst>
          </p:cNvPr>
          <p:cNvSpPr/>
          <p:nvPr/>
        </p:nvSpPr>
        <p:spPr>
          <a:xfrm>
            <a:off x="1308263" y="2690119"/>
            <a:ext cx="1371600" cy="125272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ECC7E47-1B02-D04B-9468-93CE131D7C6E}"/>
              </a:ext>
            </a:extLst>
          </p:cNvPr>
          <p:cNvSpPr/>
          <p:nvPr/>
        </p:nvSpPr>
        <p:spPr>
          <a:xfrm>
            <a:off x="1308263" y="4330868"/>
            <a:ext cx="1371600" cy="125272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37891F9-55F4-E54D-9BF2-2D700993D34F}"/>
              </a:ext>
            </a:extLst>
          </p:cNvPr>
          <p:cNvSpPr/>
          <p:nvPr/>
        </p:nvSpPr>
        <p:spPr>
          <a:xfrm>
            <a:off x="6656949" y="1046954"/>
            <a:ext cx="1371600" cy="125272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10F5708-C489-EC4B-AFF7-A110159A67D1}"/>
              </a:ext>
            </a:extLst>
          </p:cNvPr>
          <p:cNvSpPr/>
          <p:nvPr/>
        </p:nvSpPr>
        <p:spPr>
          <a:xfrm>
            <a:off x="6656949" y="2690119"/>
            <a:ext cx="1371600" cy="125272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15F4665-DC57-FF48-9C39-187F34040F7A}"/>
              </a:ext>
            </a:extLst>
          </p:cNvPr>
          <p:cNvSpPr/>
          <p:nvPr/>
        </p:nvSpPr>
        <p:spPr>
          <a:xfrm>
            <a:off x="6656949" y="4345620"/>
            <a:ext cx="1371600" cy="125272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D54FC5D-A7DB-6E45-B124-BC78AE8DA623}"/>
              </a:ext>
            </a:extLst>
          </p:cNvPr>
          <p:cNvSpPr txBox="1"/>
          <p:nvPr/>
        </p:nvSpPr>
        <p:spPr>
          <a:xfrm>
            <a:off x="8228721" y="4739850"/>
            <a:ext cx="2282072" cy="1199279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1400" i="1" dirty="0">
                <a:solidFill>
                  <a:schemeClr val="bg2"/>
                </a:solidFill>
              </a:rPr>
              <a:t>Co-Discussant</a:t>
            </a:r>
          </a:p>
          <a:p>
            <a:r>
              <a:rPr lang="en-US" sz="1400" dirty="0">
                <a:solidFill>
                  <a:schemeClr val="tx2"/>
                </a:solidFill>
              </a:rPr>
              <a:t>First Name Last Name</a:t>
            </a:r>
          </a:p>
          <a:p>
            <a:r>
              <a:rPr lang="en-US" sz="1400" dirty="0"/>
              <a:t>Title</a:t>
            </a:r>
          </a:p>
          <a:p>
            <a:r>
              <a:rPr lang="en-US" sz="1400" dirty="0"/>
              <a:t>Organization</a:t>
            </a:r>
          </a:p>
          <a:p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88089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BCED7-91C8-F74A-94F5-A8DB19555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48615-354D-AC4A-9AB1-FA908A353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Presenters slides insert here.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847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 txBox="1">
            <a:spLocks/>
          </p:cNvSpPr>
          <p:nvPr/>
        </p:nvSpPr>
        <p:spPr>
          <a:xfrm>
            <a:off x="1920858" y="1865380"/>
            <a:ext cx="9636497" cy="52724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tIns="45719" rIns="45719" bIns="45719">
            <a:noAutofit/>
          </a:bodyPr>
          <a:lstStyle>
            <a:lvl1pPr marL="342900" marR="0" indent="-342900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783771" marR="0" indent="-326571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1219200" marR="0" indent="-304800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1737360" marR="0" indent="-365760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2194560" marR="0" indent="-365760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»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2651760" marR="0" indent="-365760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3108960" marR="0" indent="-365760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3566159" marR="0" indent="-365759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4023359" marR="0" indent="-365759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marL="0" indent="0">
              <a:buFont typeface="Arial"/>
              <a:buNone/>
            </a:pPr>
            <a:endParaRPr lang="en-US" sz="2400" dirty="0">
              <a:latin typeface="Arial"/>
            </a:endParaRPr>
          </a:p>
        </p:txBody>
      </p:sp>
      <p:sp>
        <p:nvSpPr>
          <p:cNvPr id="5" name="Google Shape;73;p3"/>
          <p:cNvSpPr txBox="1">
            <a:spLocks noGrp="1"/>
          </p:cNvSpPr>
          <p:nvPr>
            <p:ph type="title"/>
          </p:nvPr>
        </p:nvSpPr>
        <p:spPr>
          <a:xfrm>
            <a:off x="1828802" y="1"/>
            <a:ext cx="9890951" cy="1649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</a:pPr>
            <a:r>
              <a:rPr lang="en-US" sz="3000" dirty="0"/>
              <a:t>State Events</a:t>
            </a:r>
            <a:endParaRPr sz="3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E8A570-A198-B447-A584-D1482293C97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5443"/>
          <a:stretch/>
        </p:blipFill>
        <p:spPr>
          <a:xfrm>
            <a:off x="9612414" y="214661"/>
            <a:ext cx="1944962" cy="1205107"/>
          </a:xfrm>
          <a:prstGeom prst="rect">
            <a:avLst/>
          </a:prstGeom>
        </p:spPr>
      </p:pic>
      <p:sp>
        <p:nvSpPr>
          <p:cNvPr id="7" name="Google Shape;75;p3"/>
          <p:cNvSpPr txBox="1">
            <a:spLocks noGrp="1"/>
          </p:cNvSpPr>
          <p:nvPr>
            <p:ph type="sldNum" idx="12"/>
          </p:nvPr>
        </p:nvSpPr>
        <p:spPr>
          <a:xfrm>
            <a:off x="10982474" y="6356352"/>
            <a:ext cx="5999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fld id="{00000000-1234-1234-1234-123412341234}" type="slidenum">
              <a:rPr lang="en-US">
                <a:solidFill>
                  <a:srgbClr val="888888"/>
                </a:solidFill>
              </a:rPr>
              <a:pPr/>
              <a:t>8</a:t>
            </a:fld>
            <a:endParaRPr>
              <a:solidFill>
                <a:srgbClr val="888888"/>
              </a:solidFill>
            </a:endParaRPr>
          </a:p>
        </p:txBody>
      </p:sp>
      <p:sp>
        <p:nvSpPr>
          <p:cNvPr id="9" name="Google Shape;76;p3"/>
          <p:cNvSpPr txBox="1">
            <a:spLocks noGrp="1"/>
          </p:cNvSpPr>
          <p:nvPr>
            <p:ph type="ftr" idx="4294967295"/>
          </p:nvPr>
        </p:nvSpPr>
        <p:spPr>
          <a:xfrm>
            <a:off x="2005494" y="6348111"/>
            <a:ext cx="914803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r>
              <a:rPr lang="en-US" sz="1200" dirty="0">
                <a:solidFill>
                  <a:srgbClr val="969696"/>
                </a:solidFill>
              </a:rPr>
              <a:t>GLRWeek2021.gradelevelreading.net  /  #</a:t>
            </a:r>
            <a:r>
              <a:rPr lang="en-US" sz="1200" dirty="0" err="1">
                <a:solidFill>
                  <a:srgbClr val="969696"/>
                </a:solidFill>
              </a:rPr>
              <a:t>GLRKeepers</a:t>
            </a:r>
            <a:r>
              <a:rPr lang="en-US" sz="1200" dirty="0">
                <a:solidFill>
                  <a:srgbClr val="969696"/>
                </a:solidFill>
              </a:rPr>
              <a:t> </a:t>
            </a:r>
            <a:endParaRPr sz="1200" dirty="0">
              <a:solidFill>
                <a:srgbClr val="969696"/>
              </a:solidFill>
            </a:endParaRPr>
          </a:p>
        </p:txBody>
      </p:sp>
      <p:sp>
        <p:nvSpPr>
          <p:cNvPr id="10" name="Google Shape;73;p3"/>
          <p:cNvSpPr txBox="1">
            <a:spLocks/>
          </p:cNvSpPr>
          <p:nvPr/>
        </p:nvSpPr>
        <p:spPr>
          <a:xfrm>
            <a:off x="1857738" y="1887603"/>
            <a:ext cx="9148032" cy="358115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00" tIns="45700" rIns="91400" bIns="45700" rtlCol="0" anchor="ctr" anchorCtr="0">
            <a:normAutofit/>
          </a:bodyPr>
          <a:lstStyle>
            <a:lvl1pPr algn="l" defTabSz="121875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buClr>
                <a:srgbClr val="44439B"/>
              </a:buClr>
              <a:buSzPts val="3000"/>
            </a:pPr>
            <a:r>
              <a:rPr lang="en-US" sz="3000" dirty="0">
                <a:solidFill>
                  <a:srgbClr val="505050"/>
                </a:solidFill>
                <a:latin typeface="Arial"/>
              </a:rPr>
              <a:t>Visit our new conference site to find out how dozens of states and communities confronted by COVID-19 stepped up to meet the moment. </a:t>
            </a:r>
          </a:p>
          <a:p>
            <a:pPr>
              <a:spcBef>
                <a:spcPts val="0"/>
              </a:spcBef>
              <a:buClr>
                <a:srgbClr val="44439B"/>
              </a:buClr>
              <a:buSzPts val="3000"/>
            </a:pPr>
            <a:endParaRPr lang="en-US" sz="3000" dirty="0">
              <a:solidFill>
                <a:srgbClr val="505050"/>
              </a:solidFill>
              <a:latin typeface="Arial"/>
            </a:endParaRPr>
          </a:p>
          <a:p>
            <a:pPr>
              <a:spcBef>
                <a:spcPts val="0"/>
              </a:spcBef>
              <a:buClr>
                <a:srgbClr val="44439B"/>
              </a:buClr>
              <a:buSzPts val="3000"/>
            </a:pPr>
            <a:r>
              <a:rPr lang="en-US" sz="2800" dirty="0">
                <a:solidFill>
                  <a:srgbClr val="44439B"/>
                </a:solidFill>
                <a:latin typeface="Arial"/>
                <a:hlinkClick r:id="rId4"/>
              </a:rPr>
              <a:t>http://glrweek2021.gradelevelreading.net/state-events/</a:t>
            </a:r>
            <a:r>
              <a:rPr lang="en-US" sz="2800" dirty="0">
                <a:solidFill>
                  <a:srgbClr val="44439B"/>
                </a:solidFill>
                <a:latin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15920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 txBox="1">
            <a:spLocks/>
          </p:cNvSpPr>
          <p:nvPr/>
        </p:nvSpPr>
        <p:spPr>
          <a:xfrm>
            <a:off x="1920858" y="1302398"/>
            <a:ext cx="9636497" cy="52724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tIns="45719" rIns="45719" bIns="45719">
            <a:noAutofit/>
          </a:bodyPr>
          <a:lstStyle>
            <a:lvl1pPr marL="342900" marR="0" indent="-342900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783771" marR="0" indent="-326571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1219200" marR="0" indent="-304800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1737360" marR="0" indent="-365760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–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2194560" marR="0" indent="-365760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»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2651760" marR="0" indent="-365760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3108960" marR="0" indent="-365760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3566159" marR="0" indent="-365759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4023359" marR="0" indent="-365759" algn="l" defTabSz="4572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3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sym typeface="Helvetica Neue"/>
              </a:rPr>
              <a:t>A Virtual Gratitude Reception: CGLR Salutes Our Partners</a:t>
            </a:r>
          </a:p>
          <a:p>
            <a:pPr marL="0" marR="0" lvl="0" indent="0" algn="l" defTabSz="4572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sym typeface="Helvetica Neue"/>
              </a:rPr>
              <a:t>Monday, July 26, 2021, 3–4:30 p.m. ET </a:t>
            </a:r>
          </a:p>
          <a:p>
            <a:pPr marL="0" marR="0" lvl="0" indent="0" algn="l" defTabSz="4572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endParaRPr kumimoji="0" lang="en-US" sz="18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sym typeface="Helvetica Neue"/>
            </a:endParaRPr>
          </a:p>
          <a:p>
            <a:pPr marL="0" marR="0" lvl="0" indent="0" algn="l" defTabSz="4572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/>
                <a:ea typeface="+mn-ea"/>
                <a:sym typeface="Helvetica Neue"/>
              </a:rPr>
              <a:t>Meeting the Moment: Accelerating Equitable Recovery and Transformative Chang</a:t>
            </a: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44439B"/>
                </a:solidFill>
                <a:effectLst/>
                <a:uLnTx/>
                <a:uFillTx/>
                <a:latin typeface="Arial"/>
                <a:ea typeface="+mn-ea"/>
                <a:sym typeface="Helvetica Neue"/>
              </a:rPr>
              <a:t>e</a:t>
            </a:r>
          </a:p>
          <a:p>
            <a:pPr marL="0" marR="0" lvl="0" indent="0" algn="l" defTabSz="4572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sym typeface="Helvetica Neue"/>
              </a:rPr>
              <a:t>Tuesday, July 27, 3–4 p.m. ET</a:t>
            </a:r>
          </a:p>
          <a:p>
            <a:pPr marL="0" marR="0" lvl="0" indent="0" algn="l" defTabSz="4572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sym typeface="Helvetica Neue"/>
              </a:rPr>
              <a:t>Co-sponsored by Education Week and hosted on the On24 platform </a:t>
            </a:r>
          </a:p>
          <a:p>
            <a:pPr marL="0" marR="0" lvl="0" indent="0" algn="l" defTabSz="4572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endParaRPr kumimoji="0" lang="en-US" sz="18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sym typeface="Helvetica Neue"/>
            </a:endParaRPr>
          </a:p>
          <a:p>
            <a:pPr marL="0" marR="0" lvl="0" indent="0" algn="l" defTabSz="4572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44439B"/>
                </a:solidFill>
                <a:effectLst/>
                <a:uLnTx/>
                <a:uFillTx/>
                <a:latin typeface="Arial"/>
                <a:ea typeface="+mn-ea"/>
                <a:sym typeface="Helvetica Neue"/>
              </a:rPr>
              <a:t>Bringing Digital Equity Home: The Suncoast Digital Access for All Initiative</a:t>
            </a:r>
          </a:p>
          <a:p>
            <a:pPr marL="0" marR="0" lvl="0" indent="0" algn="l" defTabSz="4572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sym typeface="Helvetica Neue"/>
              </a:rPr>
              <a:t>Wednesday, July 28, 3–4:30 p.m. ET – A Crucible of Practice Salon</a:t>
            </a:r>
          </a:p>
          <a:p>
            <a:pPr marL="0" marR="0" lvl="0" indent="0" algn="l" defTabSz="4572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endParaRPr kumimoji="0" lang="en-US" sz="18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sym typeface="Helvetica Neue"/>
            </a:endParaRPr>
          </a:p>
          <a:p>
            <a:pPr marL="0" marR="0" lvl="0" indent="0" algn="l" defTabSz="4572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44439B"/>
                </a:solidFill>
                <a:effectLst/>
                <a:uLnTx/>
                <a:uFillTx/>
                <a:latin typeface="Arial"/>
                <a:ea typeface="+mn-ea"/>
                <a:sym typeface="Helvetica Neue"/>
              </a:rPr>
              <a:t>The CARE Fund: A Philanthropic Initiative to Meet the Moment</a:t>
            </a:r>
            <a:b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44439B"/>
                </a:solidFill>
                <a:effectLst/>
                <a:uLnTx/>
                <a:uFillTx/>
                <a:latin typeface="Arial"/>
                <a:ea typeface="+mn-ea"/>
                <a:sym typeface="Helvetica Neue"/>
              </a:rPr>
            </a:b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sym typeface="Helvetica Neue"/>
              </a:rPr>
              <a:t>Co-Sponsored by United Philanthropy Forum </a:t>
            </a:r>
          </a:p>
          <a:p>
            <a:pPr marL="0" marR="0" lvl="0" indent="0" algn="l" defTabSz="4572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Helvetica Neue"/>
              </a:rPr>
              <a:t>Thursday, July 29, 3–4:30 p.m. ET – A Funder-to-Funder Conversation</a:t>
            </a:r>
          </a:p>
          <a:p>
            <a:pPr marL="0" marR="0" lvl="0" indent="0" algn="l" defTabSz="4572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endParaRPr kumimoji="0" lang="en-US" sz="18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  <a:sym typeface="Helvetica Neue"/>
            </a:endParaRPr>
          </a:p>
          <a:p>
            <a:pPr marL="0" marR="0" lvl="0" indent="0" algn="l" defTabSz="4572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44439B"/>
                </a:solidFill>
                <a:effectLst/>
                <a:uLnTx/>
                <a:uFillTx/>
                <a:latin typeface="Arial"/>
                <a:ea typeface="+mn-ea"/>
                <a:sym typeface="Helvetica Neue"/>
              </a:rPr>
              <a:t>Assume Collaboration: A Consultative Conversation on Aggregating for Impact </a:t>
            </a:r>
          </a:p>
          <a:p>
            <a:pPr marL="0" marR="0" lvl="0" indent="0" algn="l" defTabSz="457200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sym typeface="Helvetica Neue"/>
              </a:rPr>
              <a:t>Friday, July 30, 2:30–4 p.m. ET (invitation only)</a:t>
            </a:r>
          </a:p>
          <a:p>
            <a:pPr marL="0" marR="0" lvl="0" indent="0" algn="l" defTabSz="457200" rtl="0" eaLnBrk="1" fontAlgn="auto" latinLnBrk="0" hangingPunct="1">
              <a:lnSpc>
                <a:spcPts val="2133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/>
            </a:pPr>
            <a:endParaRPr kumimoji="0" lang="en-US" sz="16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  <a:sym typeface="Helvetica Neue"/>
            </a:endParaRPr>
          </a:p>
        </p:txBody>
      </p:sp>
      <p:sp>
        <p:nvSpPr>
          <p:cNvPr id="5" name="Google Shape;73;p3"/>
          <p:cNvSpPr txBox="1">
            <a:spLocks noGrp="1"/>
          </p:cNvSpPr>
          <p:nvPr>
            <p:ph type="title"/>
          </p:nvPr>
        </p:nvSpPr>
        <p:spPr>
          <a:xfrm>
            <a:off x="1828802" y="1"/>
            <a:ext cx="9890951" cy="1649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None/>
            </a:pPr>
            <a:r>
              <a:rPr lang="en-US" sz="3000" dirty="0"/>
              <a:t>Plenary Sessions</a:t>
            </a:r>
            <a:endParaRPr sz="3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E8A570-A198-B447-A584-D1482293C97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5443"/>
          <a:stretch/>
        </p:blipFill>
        <p:spPr>
          <a:xfrm>
            <a:off x="9612414" y="214661"/>
            <a:ext cx="1944962" cy="1205107"/>
          </a:xfrm>
          <a:prstGeom prst="rect">
            <a:avLst/>
          </a:prstGeom>
        </p:spPr>
      </p:pic>
      <p:sp>
        <p:nvSpPr>
          <p:cNvPr id="6" name="Google Shape;75;p3"/>
          <p:cNvSpPr txBox="1">
            <a:spLocks noGrp="1"/>
          </p:cNvSpPr>
          <p:nvPr>
            <p:ph type="sldNum" idx="12"/>
          </p:nvPr>
        </p:nvSpPr>
        <p:spPr>
          <a:xfrm>
            <a:off x="10982474" y="6356352"/>
            <a:ext cx="5999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>
                <a:solidFill>
                  <a:srgbClr val="888888"/>
                </a:solidFill>
              </a:rPr>
              <a:pPr marL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>
              <a:solidFill>
                <a:srgbClr val="888888"/>
              </a:solidFill>
            </a:endParaRPr>
          </a:p>
        </p:txBody>
      </p:sp>
      <p:sp>
        <p:nvSpPr>
          <p:cNvPr id="7" name="Google Shape;76;p3"/>
          <p:cNvSpPr txBox="1">
            <a:spLocks noGrp="1"/>
          </p:cNvSpPr>
          <p:nvPr>
            <p:ph type="ftr" idx="4294967295"/>
          </p:nvPr>
        </p:nvSpPr>
        <p:spPr>
          <a:xfrm>
            <a:off x="2005494" y="6348111"/>
            <a:ext cx="914803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 dirty="0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rPr>
              <a:t>GLRWeek2021.gradelevelreading.net  /  #</a:t>
            </a:r>
            <a:r>
              <a:rPr lang="en-US" sz="1200" b="0" i="0" u="none" strike="noStrike" cap="none" dirty="0" err="1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rPr>
              <a:t>GLRKeepers</a:t>
            </a:r>
            <a:r>
              <a:rPr lang="en-US" sz="1200" b="0" i="0" u="none" strike="noStrike" cap="none" dirty="0">
                <a:solidFill>
                  <a:srgbClr val="96969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200" b="0" i="0" u="none" strike="noStrike" cap="none" dirty="0">
              <a:solidFill>
                <a:srgbClr val="969696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7286484"/>
      </p:ext>
    </p:extLst>
  </p:cSld>
  <p:clrMapOvr>
    <a:masterClrMapping/>
  </p:clrMapOvr>
</p:sld>
</file>

<file path=ppt/theme/theme1.xml><?xml version="1.0" encoding="utf-8"?>
<a:theme xmlns:a="http://schemas.openxmlformats.org/drawingml/2006/main" name="9_Office Theme">
  <a:themeElements>
    <a:clrScheme name="NEW2017_GLR_theme">
      <a:dk1>
        <a:srgbClr val="000000"/>
      </a:dk1>
      <a:lt1>
        <a:srgbClr val="FFFFFF"/>
      </a:lt1>
      <a:dk2>
        <a:srgbClr val="44439B"/>
      </a:dk2>
      <a:lt2>
        <a:srgbClr val="505050"/>
      </a:lt2>
      <a:accent1>
        <a:srgbClr val="746EB0"/>
      </a:accent1>
      <a:accent2>
        <a:srgbClr val="F68220"/>
      </a:accent2>
      <a:accent3>
        <a:srgbClr val="FEBD11"/>
      </a:accent3>
      <a:accent4>
        <a:srgbClr val="A0DBE8"/>
      </a:accent4>
      <a:accent5>
        <a:srgbClr val="A59ECE"/>
      </a:accent5>
      <a:accent6>
        <a:srgbClr val="6D6E71"/>
      </a:accent6>
      <a:hlink>
        <a:srgbClr val="44439B"/>
      </a:hlink>
      <a:folHlink>
        <a:srgbClr val="A59EC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0_Office Theme">
  <a:themeElements>
    <a:clrScheme name="NEW2017_GLR_theme">
      <a:dk1>
        <a:sysClr val="windowText" lastClr="000000"/>
      </a:dk1>
      <a:lt1>
        <a:srgbClr val="FFFFFF"/>
      </a:lt1>
      <a:dk2>
        <a:srgbClr val="44439B"/>
      </a:dk2>
      <a:lt2>
        <a:srgbClr val="505050"/>
      </a:lt2>
      <a:accent1>
        <a:srgbClr val="746EB0"/>
      </a:accent1>
      <a:accent2>
        <a:srgbClr val="F68220"/>
      </a:accent2>
      <a:accent3>
        <a:srgbClr val="FEBD11"/>
      </a:accent3>
      <a:accent4>
        <a:srgbClr val="A0DBE8"/>
      </a:accent4>
      <a:accent5>
        <a:srgbClr val="A59ECE"/>
      </a:accent5>
      <a:accent6>
        <a:srgbClr val="6D6E71"/>
      </a:accent6>
      <a:hlink>
        <a:srgbClr val="44439B"/>
      </a:hlink>
      <a:folHlink>
        <a:srgbClr val="A59EC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1_Office Theme">
  <a:themeElements>
    <a:clrScheme name="NEW2017_GLR_theme">
      <a:dk1>
        <a:sysClr val="windowText" lastClr="000000"/>
      </a:dk1>
      <a:lt1>
        <a:srgbClr val="FFFFFF"/>
      </a:lt1>
      <a:dk2>
        <a:srgbClr val="44439B"/>
      </a:dk2>
      <a:lt2>
        <a:srgbClr val="505050"/>
      </a:lt2>
      <a:accent1>
        <a:srgbClr val="746EB0"/>
      </a:accent1>
      <a:accent2>
        <a:srgbClr val="F68220"/>
      </a:accent2>
      <a:accent3>
        <a:srgbClr val="FEBD11"/>
      </a:accent3>
      <a:accent4>
        <a:srgbClr val="A0DBE8"/>
      </a:accent4>
      <a:accent5>
        <a:srgbClr val="A59ECE"/>
      </a:accent5>
      <a:accent6>
        <a:srgbClr val="6D6E71"/>
      </a:accent6>
      <a:hlink>
        <a:srgbClr val="44439B"/>
      </a:hlink>
      <a:folHlink>
        <a:srgbClr val="A59ECE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1317</TotalTime>
  <Words>563</Words>
  <Application>Microsoft Macintosh PowerPoint</Application>
  <PresentationFormat>Widescreen</PresentationFormat>
  <Paragraphs>95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Courier New</vt:lpstr>
      <vt:lpstr>Noto Sans Symbols</vt:lpstr>
      <vt:lpstr>Wingdings</vt:lpstr>
      <vt:lpstr>9_Office Theme</vt:lpstr>
      <vt:lpstr>10_Office Theme</vt:lpstr>
      <vt:lpstr>11_Office Theme</vt:lpstr>
      <vt:lpstr>Plenary Title Goes Here</vt:lpstr>
      <vt:lpstr>PowerPoint Presentation</vt:lpstr>
      <vt:lpstr>Plenary Sessions</vt:lpstr>
      <vt:lpstr>PowerPoint Presentation</vt:lpstr>
      <vt:lpstr>TITLE SLIDE WILL GO HERE</vt:lpstr>
      <vt:lpstr>PowerPoint Presentation</vt:lpstr>
      <vt:lpstr>PowerPoint Presentation</vt:lpstr>
      <vt:lpstr>State Events</vt:lpstr>
      <vt:lpstr>Plenary Sessions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Venkateswaran, Nitya</dc:creator>
  <cp:lastModifiedBy>Rebecca Wheeler</cp:lastModifiedBy>
  <cp:revision>35</cp:revision>
  <dcterms:modified xsi:type="dcterms:W3CDTF">2021-07-27T15:23:27Z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0x01010046AB6292B8355141B00B3AEAAA3652E4</vt:lpwstr>
  </property>
</Properties>
</file>