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7" r:id="rId2"/>
    <p:sldMasterId id="2147483666" r:id="rId3"/>
    <p:sldMasterId id="2147483675" r:id="rId4"/>
  </p:sldMasterIdLst>
  <p:notesMasterIdLst>
    <p:notesMasterId r:id="rId30"/>
  </p:notesMasterIdLst>
  <p:sldIdLst>
    <p:sldId id="4276" r:id="rId5"/>
    <p:sldId id="4256" r:id="rId6"/>
    <p:sldId id="4246" r:id="rId7"/>
    <p:sldId id="4266" r:id="rId8"/>
    <p:sldId id="4275" r:id="rId9"/>
    <p:sldId id="259" r:id="rId10"/>
    <p:sldId id="4271" r:id="rId11"/>
    <p:sldId id="4272" r:id="rId12"/>
    <p:sldId id="4273" r:id="rId13"/>
    <p:sldId id="782" r:id="rId14"/>
    <p:sldId id="4289" r:id="rId15"/>
    <p:sldId id="4284" r:id="rId16"/>
    <p:sldId id="4287" r:id="rId17"/>
    <p:sldId id="4288" r:id="rId18"/>
    <p:sldId id="4286" r:id="rId19"/>
    <p:sldId id="1082" r:id="rId20"/>
    <p:sldId id="319" r:id="rId21"/>
    <p:sldId id="3902" r:id="rId22"/>
    <p:sldId id="269" r:id="rId23"/>
    <p:sldId id="3903" r:id="rId24"/>
    <p:sldId id="3904" r:id="rId25"/>
    <p:sldId id="4283" r:id="rId26"/>
    <p:sldId id="4257" r:id="rId27"/>
    <p:sldId id="4281" r:id="rId28"/>
    <p:sldId id="4262" r:id="rId29"/>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jL2+pBXLZLs1AUilgdJwHoT3snU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4"/>
    <p:restoredTop sz="78163" autoAdjust="0"/>
  </p:normalViewPr>
  <p:slideViewPr>
    <p:cSldViewPr snapToGrid="0">
      <p:cViewPr varScale="1">
        <p:scale>
          <a:sx n="94" d="100"/>
          <a:sy n="94" d="100"/>
        </p:scale>
        <p:origin x="1568" y="192"/>
      </p:cViewPr>
      <p:guideLst>
        <p:guide orient="horz" pos="2160"/>
        <p:guide pos="3840"/>
      </p:guideLst>
    </p:cSldViewPr>
  </p:slideViewPr>
  <p:notesTextViewPr>
    <p:cViewPr>
      <p:scale>
        <a:sx n="1" d="1"/>
        <a:sy n="1" d="1"/>
      </p:scale>
      <p:origin x="0" y="0"/>
    </p:cViewPr>
  </p:notesTextViewPr>
  <p:sorterViewPr>
    <p:cViewPr>
      <p:scale>
        <a:sx n="1" d="1"/>
        <a:sy n="1" d="1"/>
      </p:scale>
      <p:origin x="0" y="9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customschemas.google.com/relationships/presentationmetadata" Target="meta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B8E29A-44B1-4BC0-A264-F7CE9DA8770F}"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3F88318E-4067-4D66-B554-75E2E27D9776}">
      <dgm:prSet phldrT="[Text]"/>
      <dgm:spPr>
        <a:ln>
          <a:solidFill>
            <a:srgbClr val="DF8780"/>
          </a:solidFill>
        </a:ln>
      </dgm:spPr>
      <dgm:t>
        <a:bodyPr/>
        <a:lstStyle/>
        <a:p>
          <a:r>
            <a:rPr lang="en-US" dirty="0"/>
            <a:t>Grow Reach / Strengthen Impact</a:t>
          </a:r>
        </a:p>
      </dgm:t>
    </dgm:pt>
    <dgm:pt modelId="{E5FC804C-8389-4086-965E-AE7C818775ED}" type="parTrans" cxnId="{51DD63D5-D598-42E7-A4FA-A3C496B8E9BA}">
      <dgm:prSet/>
      <dgm:spPr/>
      <dgm:t>
        <a:bodyPr/>
        <a:lstStyle/>
        <a:p>
          <a:endParaRPr lang="en-US"/>
        </a:p>
      </dgm:t>
    </dgm:pt>
    <dgm:pt modelId="{1141C90C-F3C8-49B2-853F-EE04AC65A02D}" type="sibTrans" cxnId="{51DD63D5-D598-42E7-A4FA-A3C496B8E9BA}">
      <dgm:prSet/>
      <dgm:spPr/>
      <dgm:t>
        <a:bodyPr/>
        <a:lstStyle/>
        <a:p>
          <a:endParaRPr lang="en-US"/>
        </a:p>
      </dgm:t>
    </dgm:pt>
    <dgm:pt modelId="{ABC1EF49-7FDA-4754-93BA-67B932606B1C}">
      <dgm:prSet phldrT="[Text]"/>
      <dgm:spPr>
        <a:ln>
          <a:solidFill>
            <a:srgbClr val="54A898"/>
          </a:solidFill>
        </a:ln>
      </dgm:spPr>
      <dgm:t>
        <a:bodyPr/>
        <a:lstStyle/>
        <a:p>
          <a:r>
            <a:rPr lang="en-US" dirty="0"/>
            <a:t>Build Community / Skills</a:t>
          </a:r>
        </a:p>
      </dgm:t>
    </dgm:pt>
    <dgm:pt modelId="{F92D9824-7D06-4D35-A2C7-0124DF1F7B0D}" type="parTrans" cxnId="{221975E7-D2BD-41BB-A8FF-0E4374971A7A}">
      <dgm:prSet/>
      <dgm:spPr/>
      <dgm:t>
        <a:bodyPr/>
        <a:lstStyle/>
        <a:p>
          <a:endParaRPr lang="en-US"/>
        </a:p>
      </dgm:t>
    </dgm:pt>
    <dgm:pt modelId="{1EFBB512-7596-4E07-81BC-DE8A228EF483}" type="sibTrans" cxnId="{221975E7-D2BD-41BB-A8FF-0E4374971A7A}">
      <dgm:prSet/>
      <dgm:spPr/>
      <dgm:t>
        <a:bodyPr/>
        <a:lstStyle/>
        <a:p>
          <a:endParaRPr lang="en-US"/>
        </a:p>
      </dgm:t>
    </dgm:pt>
    <dgm:pt modelId="{9AEF0D6A-214D-4AF5-9D37-098BCC5CAFD0}">
      <dgm:prSet phldrT="[Text]"/>
      <dgm:spPr/>
      <dgm:t>
        <a:bodyPr/>
        <a:lstStyle/>
        <a:p>
          <a:r>
            <a:rPr lang="en-US" dirty="0">
              <a:sym typeface="Wingdings" panose="05000000000000000000" pitchFamily="2" charset="2"/>
            </a:rPr>
            <a:t>Grow Pool of Investors</a:t>
          </a:r>
          <a:endParaRPr lang="en-US" dirty="0"/>
        </a:p>
      </dgm:t>
    </dgm:pt>
    <dgm:pt modelId="{87F9A8F0-B792-4123-9FB2-036F31C6270D}" type="parTrans" cxnId="{66042CF2-6F23-4C0E-AB86-28BDCAD39561}">
      <dgm:prSet/>
      <dgm:spPr/>
      <dgm:t>
        <a:bodyPr/>
        <a:lstStyle/>
        <a:p>
          <a:endParaRPr lang="en-US"/>
        </a:p>
      </dgm:t>
    </dgm:pt>
    <dgm:pt modelId="{9A04F912-6F84-404A-934D-6FD00836268F}" type="sibTrans" cxnId="{66042CF2-6F23-4C0E-AB86-28BDCAD39561}">
      <dgm:prSet/>
      <dgm:spPr/>
      <dgm:t>
        <a:bodyPr/>
        <a:lstStyle/>
        <a:p>
          <a:endParaRPr lang="en-US"/>
        </a:p>
      </dgm:t>
    </dgm:pt>
    <dgm:pt modelId="{B070D330-2916-4E5E-A223-C1F201F2051B}" type="pres">
      <dgm:prSet presAssocID="{3DB8E29A-44B1-4BC0-A264-F7CE9DA8770F}" presName="Name0" presStyleCnt="0">
        <dgm:presLayoutVars>
          <dgm:chMax val="11"/>
          <dgm:chPref val="11"/>
          <dgm:dir/>
          <dgm:resizeHandles/>
        </dgm:presLayoutVars>
      </dgm:prSet>
      <dgm:spPr/>
    </dgm:pt>
    <dgm:pt modelId="{86106806-1895-4FEB-B783-6F2FCED03EEE}" type="pres">
      <dgm:prSet presAssocID="{9AEF0D6A-214D-4AF5-9D37-098BCC5CAFD0}" presName="Accent3" presStyleCnt="0"/>
      <dgm:spPr/>
    </dgm:pt>
    <dgm:pt modelId="{C18E7C06-F88D-4521-BA0D-993253AB5A8D}" type="pres">
      <dgm:prSet presAssocID="{9AEF0D6A-214D-4AF5-9D37-098BCC5CAFD0}" presName="Accent" presStyleLbl="node1" presStyleIdx="0" presStyleCnt="3"/>
      <dgm:spPr>
        <a:solidFill>
          <a:srgbClr val="98D2EA"/>
        </a:solidFill>
      </dgm:spPr>
    </dgm:pt>
    <dgm:pt modelId="{A06DE08A-786F-44BA-B44C-859FAD239507}" type="pres">
      <dgm:prSet presAssocID="{9AEF0D6A-214D-4AF5-9D37-098BCC5CAFD0}" presName="ParentBackground3" presStyleCnt="0"/>
      <dgm:spPr/>
    </dgm:pt>
    <dgm:pt modelId="{B4F7253C-4D28-4D17-BDE8-D8981A9D31BF}" type="pres">
      <dgm:prSet presAssocID="{9AEF0D6A-214D-4AF5-9D37-098BCC5CAFD0}" presName="ParentBackground" presStyleLbl="fgAcc1" presStyleIdx="0" presStyleCnt="3"/>
      <dgm:spPr/>
    </dgm:pt>
    <dgm:pt modelId="{5F0793FA-0B85-4EEB-B233-F0C25E4F332E}" type="pres">
      <dgm:prSet presAssocID="{9AEF0D6A-214D-4AF5-9D37-098BCC5CAFD0}" presName="Parent3" presStyleLbl="revTx" presStyleIdx="0" presStyleCnt="0">
        <dgm:presLayoutVars>
          <dgm:chMax val="1"/>
          <dgm:chPref val="1"/>
          <dgm:bulletEnabled val="1"/>
        </dgm:presLayoutVars>
      </dgm:prSet>
      <dgm:spPr/>
    </dgm:pt>
    <dgm:pt modelId="{E6205B8A-7050-42F6-A686-718BCB91E2FE}" type="pres">
      <dgm:prSet presAssocID="{ABC1EF49-7FDA-4754-93BA-67B932606B1C}" presName="Accent2" presStyleCnt="0"/>
      <dgm:spPr/>
    </dgm:pt>
    <dgm:pt modelId="{4EA67A0B-7CD8-47C1-A961-FF0AFA2D709B}" type="pres">
      <dgm:prSet presAssocID="{ABC1EF49-7FDA-4754-93BA-67B932606B1C}" presName="Accent" presStyleLbl="node1" presStyleIdx="1" presStyleCnt="3"/>
      <dgm:spPr>
        <a:solidFill>
          <a:srgbClr val="54A898"/>
        </a:solidFill>
      </dgm:spPr>
    </dgm:pt>
    <dgm:pt modelId="{6CE92674-16B7-4B12-9391-465408D618B8}" type="pres">
      <dgm:prSet presAssocID="{ABC1EF49-7FDA-4754-93BA-67B932606B1C}" presName="ParentBackground2" presStyleCnt="0"/>
      <dgm:spPr/>
    </dgm:pt>
    <dgm:pt modelId="{9ACD5684-89C0-4B79-A8F5-E477E7A00C81}" type="pres">
      <dgm:prSet presAssocID="{ABC1EF49-7FDA-4754-93BA-67B932606B1C}" presName="ParentBackground" presStyleLbl="fgAcc1" presStyleIdx="1" presStyleCnt="3"/>
      <dgm:spPr/>
    </dgm:pt>
    <dgm:pt modelId="{BD86D347-07B8-455A-AF9B-F26FE34545FC}" type="pres">
      <dgm:prSet presAssocID="{ABC1EF49-7FDA-4754-93BA-67B932606B1C}" presName="Parent2" presStyleLbl="revTx" presStyleIdx="0" presStyleCnt="0">
        <dgm:presLayoutVars>
          <dgm:chMax val="1"/>
          <dgm:chPref val="1"/>
          <dgm:bulletEnabled val="1"/>
        </dgm:presLayoutVars>
      </dgm:prSet>
      <dgm:spPr/>
    </dgm:pt>
    <dgm:pt modelId="{49C3B103-7598-42F7-9E5C-3139EFA72F45}" type="pres">
      <dgm:prSet presAssocID="{3F88318E-4067-4D66-B554-75E2E27D9776}" presName="Accent1" presStyleCnt="0"/>
      <dgm:spPr/>
    </dgm:pt>
    <dgm:pt modelId="{48037B61-B53F-47F1-A436-EA1D5B867C36}" type="pres">
      <dgm:prSet presAssocID="{3F88318E-4067-4D66-B554-75E2E27D9776}" presName="Accent" presStyleLbl="node1" presStyleIdx="2" presStyleCnt="3"/>
      <dgm:spPr>
        <a:solidFill>
          <a:srgbClr val="DF8780"/>
        </a:solidFill>
        <a:ln>
          <a:solidFill>
            <a:srgbClr val="DF8780"/>
          </a:solidFill>
        </a:ln>
      </dgm:spPr>
    </dgm:pt>
    <dgm:pt modelId="{410FF804-5977-4500-B789-0DC728A21813}" type="pres">
      <dgm:prSet presAssocID="{3F88318E-4067-4D66-B554-75E2E27D9776}" presName="ParentBackground1" presStyleCnt="0"/>
      <dgm:spPr/>
    </dgm:pt>
    <dgm:pt modelId="{A0A232A4-B285-46D5-8CC7-EA8B1B4E648E}" type="pres">
      <dgm:prSet presAssocID="{3F88318E-4067-4D66-B554-75E2E27D9776}" presName="ParentBackground" presStyleLbl="fgAcc1" presStyleIdx="2" presStyleCnt="3"/>
      <dgm:spPr/>
    </dgm:pt>
    <dgm:pt modelId="{DB1FBA4B-54A2-4975-A049-26AB7FDE9E17}" type="pres">
      <dgm:prSet presAssocID="{3F88318E-4067-4D66-B554-75E2E27D9776}" presName="Parent1" presStyleLbl="revTx" presStyleIdx="0" presStyleCnt="0">
        <dgm:presLayoutVars>
          <dgm:chMax val="1"/>
          <dgm:chPref val="1"/>
          <dgm:bulletEnabled val="1"/>
        </dgm:presLayoutVars>
      </dgm:prSet>
      <dgm:spPr/>
    </dgm:pt>
  </dgm:ptLst>
  <dgm:cxnLst>
    <dgm:cxn modelId="{5EEC1918-3CD4-41AC-885E-28F594A82B18}" type="presOf" srcId="{3F88318E-4067-4D66-B554-75E2E27D9776}" destId="{A0A232A4-B285-46D5-8CC7-EA8B1B4E648E}" srcOrd="0" destOrd="0" presId="urn:microsoft.com/office/officeart/2011/layout/CircleProcess"/>
    <dgm:cxn modelId="{46A0506B-8F2E-4D06-BA44-A230ABBCDF4C}" type="presOf" srcId="{9AEF0D6A-214D-4AF5-9D37-098BCC5CAFD0}" destId="{B4F7253C-4D28-4D17-BDE8-D8981A9D31BF}" srcOrd="0" destOrd="0" presId="urn:microsoft.com/office/officeart/2011/layout/CircleProcess"/>
    <dgm:cxn modelId="{6843076E-58C3-4123-818C-62A2CD73D7D8}" type="presOf" srcId="{3F88318E-4067-4D66-B554-75E2E27D9776}" destId="{DB1FBA4B-54A2-4975-A049-26AB7FDE9E17}" srcOrd="1" destOrd="0" presId="urn:microsoft.com/office/officeart/2011/layout/CircleProcess"/>
    <dgm:cxn modelId="{1DB7DD8F-18BE-47F5-A183-D27F50108454}" type="presOf" srcId="{3DB8E29A-44B1-4BC0-A264-F7CE9DA8770F}" destId="{B070D330-2916-4E5E-A223-C1F201F2051B}" srcOrd="0" destOrd="0" presId="urn:microsoft.com/office/officeart/2011/layout/CircleProcess"/>
    <dgm:cxn modelId="{6F9F3599-4138-4DBC-AD34-494D3F8669D7}" type="presOf" srcId="{9AEF0D6A-214D-4AF5-9D37-098BCC5CAFD0}" destId="{5F0793FA-0B85-4EEB-B233-F0C25E4F332E}" srcOrd="1" destOrd="0" presId="urn:microsoft.com/office/officeart/2011/layout/CircleProcess"/>
    <dgm:cxn modelId="{4D0FF5AA-E8D3-41F6-992C-F0923C985826}" type="presOf" srcId="{ABC1EF49-7FDA-4754-93BA-67B932606B1C}" destId="{BD86D347-07B8-455A-AF9B-F26FE34545FC}" srcOrd="1" destOrd="0" presId="urn:microsoft.com/office/officeart/2011/layout/CircleProcess"/>
    <dgm:cxn modelId="{51DD63D5-D598-42E7-A4FA-A3C496B8E9BA}" srcId="{3DB8E29A-44B1-4BC0-A264-F7CE9DA8770F}" destId="{3F88318E-4067-4D66-B554-75E2E27D9776}" srcOrd="0" destOrd="0" parTransId="{E5FC804C-8389-4086-965E-AE7C818775ED}" sibTransId="{1141C90C-F3C8-49B2-853F-EE04AC65A02D}"/>
    <dgm:cxn modelId="{221975E7-D2BD-41BB-A8FF-0E4374971A7A}" srcId="{3DB8E29A-44B1-4BC0-A264-F7CE9DA8770F}" destId="{ABC1EF49-7FDA-4754-93BA-67B932606B1C}" srcOrd="1" destOrd="0" parTransId="{F92D9824-7D06-4D35-A2C7-0124DF1F7B0D}" sibTransId="{1EFBB512-7596-4E07-81BC-DE8A228EF483}"/>
    <dgm:cxn modelId="{AE404AE9-04FB-4EF9-9F3D-4724247B019B}" type="presOf" srcId="{ABC1EF49-7FDA-4754-93BA-67B932606B1C}" destId="{9ACD5684-89C0-4B79-A8F5-E477E7A00C81}" srcOrd="0" destOrd="0" presId="urn:microsoft.com/office/officeart/2011/layout/CircleProcess"/>
    <dgm:cxn modelId="{66042CF2-6F23-4C0E-AB86-28BDCAD39561}" srcId="{3DB8E29A-44B1-4BC0-A264-F7CE9DA8770F}" destId="{9AEF0D6A-214D-4AF5-9D37-098BCC5CAFD0}" srcOrd="2" destOrd="0" parTransId="{87F9A8F0-B792-4123-9FB2-036F31C6270D}" sibTransId="{9A04F912-6F84-404A-934D-6FD00836268F}"/>
    <dgm:cxn modelId="{A5EDFD82-BD11-4A54-B209-3F48F4AD4560}" type="presParOf" srcId="{B070D330-2916-4E5E-A223-C1F201F2051B}" destId="{86106806-1895-4FEB-B783-6F2FCED03EEE}" srcOrd="0" destOrd="0" presId="urn:microsoft.com/office/officeart/2011/layout/CircleProcess"/>
    <dgm:cxn modelId="{48CD26C3-541B-42C2-80A3-FDA47737B428}" type="presParOf" srcId="{86106806-1895-4FEB-B783-6F2FCED03EEE}" destId="{C18E7C06-F88D-4521-BA0D-993253AB5A8D}" srcOrd="0" destOrd="0" presId="urn:microsoft.com/office/officeart/2011/layout/CircleProcess"/>
    <dgm:cxn modelId="{9D3D9F29-56A9-4279-BE59-494B74CA2509}" type="presParOf" srcId="{B070D330-2916-4E5E-A223-C1F201F2051B}" destId="{A06DE08A-786F-44BA-B44C-859FAD239507}" srcOrd="1" destOrd="0" presId="urn:microsoft.com/office/officeart/2011/layout/CircleProcess"/>
    <dgm:cxn modelId="{016C6416-6077-4673-A32A-1495CC7DDF51}" type="presParOf" srcId="{A06DE08A-786F-44BA-B44C-859FAD239507}" destId="{B4F7253C-4D28-4D17-BDE8-D8981A9D31BF}" srcOrd="0" destOrd="0" presId="urn:microsoft.com/office/officeart/2011/layout/CircleProcess"/>
    <dgm:cxn modelId="{68B1BA88-90A5-48AD-9E7C-EEC29737457A}" type="presParOf" srcId="{B070D330-2916-4E5E-A223-C1F201F2051B}" destId="{5F0793FA-0B85-4EEB-B233-F0C25E4F332E}" srcOrd="2" destOrd="0" presId="urn:microsoft.com/office/officeart/2011/layout/CircleProcess"/>
    <dgm:cxn modelId="{F972C788-9271-4B67-A2F8-C114778A624C}" type="presParOf" srcId="{B070D330-2916-4E5E-A223-C1F201F2051B}" destId="{E6205B8A-7050-42F6-A686-718BCB91E2FE}" srcOrd="3" destOrd="0" presId="urn:microsoft.com/office/officeart/2011/layout/CircleProcess"/>
    <dgm:cxn modelId="{B65BFE8D-FF1E-46BE-B332-0EA83C895017}" type="presParOf" srcId="{E6205B8A-7050-42F6-A686-718BCB91E2FE}" destId="{4EA67A0B-7CD8-47C1-A961-FF0AFA2D709B}" srcOrd="0" destOrd="0" presId="urn:microsoft.com/office/officeart/2011/layout/CircleProcess"/>
    <dgm:cxn modelId="{009CA048-3C69-4B92-AA50-12EC9A04BC41}" type="presParOf" srcId="{B070D330-2916-4E5E-A223-C1F201F2051B}" destId="{6CE92674-16B7-4B12-9391-465408D618B8}" srcOrd="4" destOrd="0" presId="urn:microsoft.com/office/officeart/2011/layout/CircleProcess"/>
    <dgm:cxn modelId="{4204147E-888B-4485-B50B-3CDCDE4B9E3B}" type="presParOf" srcId="{6CE92674-16B7-4B12-9391-465408D618B8}" destId="{9ACD5684-89C0-4B79-A8F5-E477E7A00C81}" srcOrd="0" destOrd="0" presId="urn:microsoft.com/office/officeart/2011/layout/CircleProcess"/>
    <dgm:cxn modelId="{EF8CC8E7-35A5-4618-A56B-7ED2E43952DB}" type="presParOf" srcId="{B070D330-2916-4E5E-A223-C1F201F2051B}" destId="{BD86D347-07B8-455A-AF9B-F26FE34545FC}" srcOrd="5" destOrd="0" presId="urn:microsoft.com/office/officeart/2011/layout/CircleProcess"/>
    <dgm:cxn modelId="{A9EEA3EE-4EBE-4153-A0A2-8AD9B4C76107}" type="presParOf" srcId="{B070D330-2916-4E5E-A223-C1F201F2051B}" destId="{49C3B103-7598-42F7-9E5C-3139EFA72F45}" srcOrd="6" destOrd="0" presId="urn:microsoft.com/office/officeart/2011/layout/CircleProcess"/>
    <dgm:cxn modelId="{CB4FC003-02C3-4473-AC89-DEE0BF135867}" type="presParOf" srcId="{49C3B103-7598-42F7-9E5C-3139EFA72F45}" destId="{48037B61-B53F-47F1-A436-EA1D5B867C36}" srcOrd="0" destOrd="0" presId="urn:microsoft.com/office/officeart/2011/layout/CircleProcess"/>
    <dgm:cxn modelId="{E072656D-DABA-4A87-997C-8B8236FEFDC2}" type="presParOf" srcId="{B070D330-2916-4E5E-A223-C1F201F2051B}" destId="{410FF804-5977-4500-B789-0DC728A21813}" srcOrd="7" destOrd="0" presId="urn:microsoft.com/office/officeart/2011/layout/CircleProcess"/>
    <dgm:cxn modelId="{AE46DC33-5AC8-44E7-ABAD-E2BFB708D30A}" type="presParOf" srcId="{410FF804-5977-4500-B789-0DC728A21813}" destId="{A0A232A4-B285-46D5-8CC7-EA8B1B4E648E}" srcOrd="0" destOrd="0" presId="urn:microsoft.com/office/officeart/2011/layout/CircleProcess"/>
    <dgm:cxn modelId="{AA2E07A0-E3F3-49A2-AB64-394E7D7FCF99}" type="presParOf" srcId="{B070D330-2916-4E5E-A223-C1F201F2051B}" destId="{DB1FBA4B-54A2-4975-A049-26AB7FDE9E17}"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8E7C06-F88D-4521-BA0D-993253AB5A8D}">
      <dsp:nvSpPr>
        <dsp:cNvPr id="0" name=""/>
        <dsp:cNvSpPr/>
      </dsp:nvSpPr>
      <dsp:spPr>
        <a:xfrm>
          <a:off x="5054056" y="1023778"/>
          <a:ext cx="2204668" cy="2205076"/>
        </a:xfrm>
        <a:prstGeom prst="ellipse">
          <a:avLst/>
        </a:prstGeom>
        <a:solidFill>
          <a:srgbClr val="98D2E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F7253C-4D28-4D17-BDE8-D8981A9D31BF}">
      <dsp:nvSpPr>
        <dsp:cNvPr id="0" name=""/>
        <dsp:cNvSpPr/>
      </dsp:nvSpPr>
      <dsp:spPr>
        <a:xfrm>
          <a:off x="5127258" y="1097293"/>
          <a:ext cx="2058264" cy="2058045"/>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ym typeface="Wingdings" panose="05000000000000000000" pitchFamily="2" charset="2"/>
            </a:rPr>
            <a:t>Grow Pool of Investors</a:t>
          </a:r>
          <a:endParaRPr lang="en-US" sz="2000" kern="1200" dirty="0"/>
        </a:p>
      </dsp:txBody>
      <dsp:txXfrm>
        <a:off x="5421500" y="1391355"/>
        <a:ext cx="1469778" cy="1469921"/>
      </dsp:txXfrm>
    </dsp:sp>
    <dsp:sp modelId="{4EA67A0B-7CD8-47C1-A961-FF0AFA2D709B}">
      <dsp:nvSpPr>
        <dsp:cNvPr id="0" name=""/>
        <dsp:cNvSpPr/>
      </dsp:nvSpPr>
      <dsp:spPr>
        <a:xfrm rot="2700000">
          <a:off x="2778123" y="1026443"/>
          <a:ext cx="2199358" cy="2199358"/>
        </a:xfrm>
        <a:prstGeom prst="teardrop">
          <a:avLst>
            <a:gd name="adj" fmla="val 100000"/>
          </a:avLst>
        </a:prstGeom>
        <a:solidFill>
          <a:srgbClr val="54A89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CD5684-89C0-4B79-A8F5-E477E7A00C81}">
      <dsp:nvSpPr>
        <dsp:cNvPr id="0" name=""/>
        <dsp:cNvSpPr/>
      </dsp:nvSpPr>
      <dsp:spPr>
        <a:xfrm>
          <a:off x="2848670" y="1097293"/>
          <a:ext cx="2058264" cy="2058045"/>
        </a:xfrm>
        <a:prstGeom prst="ellipse">
          <a:avLst/>
        </a:prstGeom>
        <a:solidFill>
          <a:schemeClr val="lt1">
            <a:alpha val="90000"/>
            <a:hueOff val="0"/>
            <a:satOff val="0"/>
            <a:lumOff val="0"/>
            <a:alphaOff val="0"/>
          </a:schemeClr>
        </a:solidFill>
        <a:ln w="25400" cap="flat" cmpd="sng" algn="ctr">
          <a:solidFill>
            <a:srgbClr val="54A898"/>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Build Community / Skills</a:t>
          </a:r>
        </a:p>
      </dsp:txBody>
      <dsp:txXfrm>
        <a:off x="3142912" y="1391355"/>
        <a:ext cx="1469778" cy="1469921"/>
      </dsp:txXfrm>
    </dsp:sp>
    <dsp:sp modelId="{48037B61-B53F-47F1-A436-EA1D5B867C36}">
      <dsp:nvSpPr>
        <dsp:cNvPr id="0" name=""/>
        <dsp:cNvSpPr/>
      </dsp:nvSpPr>
      <dsp:spPr>
        <a:xfrm rot="2700000">
          <a:off x="499535" y="1026443"/>
          <a:ext cx="2199358" cy="2199358"/>
        </a:xfrm>
        <a:prstGeom prst="teardrop">
          <a:avLst>
            <a:gd name="adj" fmla="val 100000"/>
          </a:avLst>
        </a:prstGeom>
        <a:solidFill>
          <a:srgbClr val="DF8780"/>
        </a:solidFill>
        <a:ln w="25400" cap="flat" cmpd="sng" algn="ctr">
          <a:solidFill>
            <a:srgbClr val="DF8780"/>
          </a:solidFill>
          <a:prstDash val="solid"/>
        </a:ln>
        <a:effectLst/>
      </dsp:spPr>
      <dsp:style>
        <a:lnRef idx="2">
          <a:scrgbClr r="0" g="0" b="0"/>
        </a:lnRef>
        <a:fillRef idx="1">
          <a:scrgbClr r="0" g="0" b="0"/>
        </a:fillRef>
        <a:effectRef idx="0">
          <a:scrgbClr r="0" g="0" b="0"/>
        </a:effectRef>
        <a:fontRef idx="minor">
          <a:schemeClr val="lt1"/>
        </a:fontRef>
      </dsp:style>
    </dsp:sp>
    <dsp:sp modelId="{A0A232A4-B285-46D5-8CC7-EA8B1B4E648E}">
      <dsp:nvSpPr>
        <dsp:cNvPr id="0" name=""/>
        <dsp:cNvSpPr/>
      </dsp:nvSpPr>
      <dsp:spPr>
        <a:xfrm>
          <a:off x="570082" y="1097293"/>
          <a:ext cx="2058264" cy="2058045"/>
        </a:xfrm>
        <a:prstGeom prst="ellipse">
          <a:avLst/>
        </a:prstGeom>
        <a:solidFill>
          <a:schemeClr val="lt1">
            <a:alpha val="90000"/>
            <a:hueOff val="0"/>
            <a:satOff val="0"/>
            <a:lumOff val="0"/>
            <a:alphaOff val="0"/>
          </a:schemeClr>
        </a:solidFill>
        <a:ln w="25400" cap="flat" cmpd="sng" algn="ctr">
          <a:solidFill>
            <a:srgbClr val="DF8780"/>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Grow Reach / Strengthen Impact</a:t>
          </a:r>
        </a:p>
      </dsp:txBody>
      <dsp:txXfrm>
        <a:off x="864325" y="1391355"/>
        <a:ext cx="1469778" cy="1469921"/>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28498522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p3: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457200" lvl="0" indent="-228600" algn="l" rtl="0">
              <a:lnSpc>
                <a:spcPct val="100000"/>
              </a:lnSpc>
              <a:spcBef>
                <a:spcPts val="0"/>
              </a:spcBef>
              <a:spcAft>
                <a:spcPts val="0"/>
              </a:spcAft>
              <a:buClr>
                <a:schemeClr val="dk1"/>
              </a:buClr>
              <a:buSzPts val="1100"/>
              <a:buFont typeface="Arial"/>
              <a:buNone/>
            </a:pPr>
            <a:endParaRPr sz="1400"/>
          </a:p>
          <a:p>
            <a:pPr marL="457200" lvl="0" indent="-228600" algn="l" rtl="0">
              <a:lnSpc>
                <a:spcPct val="100000"/>
              </a:lnSpc>
              <a:spcBef>
                <a:spcPts val="0"/>
              </a:spcBef>
              <a:spcAft>
                <a:spcPts val="0"/>
              </a:spcAft>
              <a:buClr>
                <a:schemeClr val="dk1"/>
              </a:buClr>
              <a:buSzPts val="1100"/>
              <a:buFont typeface="Arial"/>
              <a:buNone/>
            </a:pPr>
            <a:endParaRPr sz="1400"/>
          </a:p>
        </p:txBody>
      </p:sp>
    </p:spTree>
    <p:extLst>
      <p:ext uri="{BB962C8B-B14F-4D97-AF65-F5344CB8AC3E}">
        <p14:creationId xmlns:p14="http://schemas.microsoft.com/office/powerpoint/2010/main" val="1868233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51117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ra Medium" panose="020B0600030000020004" pitchFamily="34" charset="77"/>
                <a:ea typeface="Arial Unicode MS" pitchFamily="-65" charset="0"/>
                <a:cs typeface="Arial Unicode MS" pitchFamily="-65" charset="0"/>
              </a:rPr>
              <a:t>ASM 2011</a:t>
            </a:r>
          </a:p>
        </p:txBody>
      </p:sp>
      <p:sp>
        <p:nvSpPr>
          <p:cNvPr id="5" name="Date Placeholder 4"/>
          <p:cNvSpPr>
            <a:spLocks noGrp="1"/>
          </p:cNvSpPr>
          <p:nvPr>
            <p:ph type="dt" idx="1"/>
          </p:nvPr>
        </p:nvSpPr>
        <p:spPr/>
        <p:txBody>
          <a:bodyPr/>
          <a:lstStyle/>
          <a:p>
            <a:pPr marL="0" marR="0" lvl="0" indent="0" algn="r" defTabSz="511175" rtl="0" eaLnBrk="0" fontAlgn="base" latinLnBrk="0" hangingPunct="0">
              <a:lnSpc>
                <a:spcPct val="100000"/>
              </a:lnSpc>
              <a:spcBef>
                <a:spcPct val="0"/>
              </a:spcBef>
              <a:spcAft>
                <a:spcPct val="0"/>
              </a:spcAft>
              <a:buClrTx/>
              <a:buSzTx/>
              <a:buFontTx/>
              <a:buNone/>
              <a:tabLst/>
              <a:defRPr/>
            </a:pPr>
            <a:fld id="{E6290EA8-FBA3-BA43-B0DC-43CFD69D2F37}" type="datetime8">
              <a:rPr kumimoji="0" lang="en-US" sz="1200" b="0" i="0" u="none" strike="noStrike" kern="1200" cap="none" spc="0" normalizeH="0" baseline="0" noProof="0" smtClean="0">
                <a:ln>
                  <a:noFill/>
                </a:ln>
                <a:solidFill>
                  <a:prstClr val="black"/>
                </a:solidFill>
                <a:effectLst/>
                <a:uLnTx/>
                <a:uFillTx/>
                <a:latin typeface="Cora Medium" panose="020B0600030000020004" pitchFamily="34" charset="77"/>
                <a:ea typeface="Arial Unicode MS" pitchFamily="-65" charset="0"/>
                <a:cs typeface="Arial Unicode MS" pitchFamily="-65" charset="0"/>
              </a:rPr>
              <a:pPr marL="0" marR="0" lvl="0" indent="0" algn="r" defTabSz="511175" rtl="0" eaLnBrk="0" fontAlgn="base" latinLnBrk="0" hangingPunct="0">
                <a:lnSpc>
                  <a:spcPct val="100000"/>
                </a:lnSpc>
                <a:spcBef>
                  <a:spcPct val="0"/>
                </a:spcBef>
                <a:spcAft>
                  <a:spcPct val="0"/>
                </a:spcAft>
                <a:buClrTx/>
                <a:buSzTx/>
                <a:buFontTx/>
                <a:buNone/>
                <a:tabLst/>
                <a:defRPr/>
              </a:pPr>
              <a:t>8/24/21 1:33 PM</a:t>
            </a:fld>
            <a:endParaRPr kumimoji="0" lang="en-US" sz="1200" b="0" i="0" u="none" strike="noStrike" kern="1200" cap="none" spc="0" normalizeH="0" baseline="0" noProof="0">
              <a:ln>
                <a:noFill/>
              </a:ln>
              <a:solidFill>
                <a:prstClr val="black"/>
              </a:solidFill>
              <a:effectLst/>
              <a:uLnTx/>
              <a:uFillTx/>
              <a:latin typeface="Cora Medium" panose="020B0600030000020004" pitchFamily="34" charset="77"/>
              <a:ea typeface="Arial Unicode MS" pitchFamily="-65" charset="0"/>
              <a:cs typeface="Arial Unicode MS" pitchFamily="-65" charset="0"/>
            </a:endParaRPr>
          </a:p>
        </p:txBody>
      </p:sp>
      <p:sp>
        <p:nvSpPr>
          <p:cNvPr id="6" name="Footer Placeholder 5"/>
          <p:cNvSpPr>
            <a:spLocks noGrp="1"/>
          </p:cNvSpPr>
          <p:nvPr>
            <p:ph type="ftr" sz="quarter" idx="4"/>
          </p:nvPr>
        </p:nvSpPr>
        <p:spPr/>
        <p:txBody>
          <a:bodyPr/>
          <a:lstStyle/>
          <a:p>
            <a:pPr marL="0" marR="0" lvl="0" indent="0" algn="l" defTabSz="51117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ra Medium" panose="020B0600030000020004" pitchFamily="34" charset="77"/>
                <a:ea typeface="Arial Unicode MS" pitchFamily="-65" charset="0"/>
                <a:cs typeface="Arial Unicode MS" pitchFamily="-65" charset="0"/>
              </a:rPr>
              <a:t>4x3_ASM_2011_Weldon_Close_04-28-11_v14.pptx</a:t>
            </a:r>
          </a:p>
        </p:txBody>
      </p:sp>
      <p:sp>
        <p:nvSpPr>
          <p:cNvPr id="7" name="Slide Number Placeholder 6"/>
          <p:cNvSpPr>
            <a:spLocks noGrp="1"/>
          </p:cNvSpPr>
          <p:nvPr>
            <p:ph type="sldNum" sz="quarter" idx="5"/>
          </p:nvPr>
        </p:nvSpPr>
        <p:spPr/>
        <p:txBody>
          <a:bodyPr/>
          <a:lstStyle/>
          <a:p>
            <a:pPr marL="0" marR="0" lvl="0" indent="0" algn="r" defTabSz="511175"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Cora Medium" panose="020B0600030000020004" pitchFamily="34" charset="77"/>
                <a:ea typeface="Arial Unicode MS" pitchFamily="-65" charset="0"/>
                <a:cs typeface="Arial Unicode MS" pitchFamily="-65" charset="0"/>
              </a:rPr>
              <a:pPr marL="0" marR="0" lvl="0" indent="0" algn="r" defTabSz="511175"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ora Medium" panose="020B0600030000020004" pitchFamily="34" charset="77"/>
              <a:ea typeface="Arial Unicode MS" pitchFamily="-65" charset="0"/>
              <a:cs typeface="Arial Unicode MS" pitchFamily="-65" charset="0"/>
            </a:endParaRPr>
          </a:p>
        </p:txBody>
      </p:sp>
    </p:spTree>
    <p:extLst>
      <p:ext uri="{BB962C8B-B14F-4D97-AF65-F5344CB8AC3E}">
        <p14:creationId xmlns:p14="http://schemas.microsoft.com/office/powerpoint/2010/main" val="3648534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51117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ra Medium" panose="020B0600030000020004" pitchFamily="34" charset="77"/>
                <a:ea typeface="Arial Unicode MS" pitchFamily="-65" charset="0"/>
                <a:cs typeface="Arial Unicode MS" pitchFamily="-65" charset="0"/>
              </a:rPr>
              <a:t>ASM 2011</a:t>
            </a:r>
          </a:p>
        </p:txBody>
      </p:sp>
      <p:sp>
        <p:nvSpPr>
          <p:cNvPr id="5" name="Date Placeholder 4"/>
          <p:cNvSpPr>
            <a:spLocks noGrp="1"/>
          </p:cNvSpPr>
          <p:nvPr>
            <p:ph type="dt" idx="1"/>
          </p:nvPr>
        </p:nvSpPr>
        <p:spPr/>
        <p:txBody>
          <a:bodyPr/>
          <a:lstStyle/>
          <a:p>
            <a:pPr marL="0" marR="0" lvl="0" indent="0" algn="r" defTabSz="511175" rtl="0" eaLnBrk="0" fontAlgn="base" latinLnBrk="0" hangingPunct="0">
              <a:lnSpc>
                <a:spcPct val="100000"/>
              </a:lnSpc>
              <a:spcBef>
                <a:spcPct val="0"/>
              </a:spcBef>
              <a:spcAft>
                <a:spcPct val="0"/>
              </a:spcAft>
              <a:buClrTx/>
              <a:buSzTx/>
              <a:buFontTx/>
              <a:buNone/>
              <a:tabLst/>
              <a:defRPr/>
            </a:pPr>
            <a:fld id="{E6290EA8-FBA3-BA43-B0DC-43CFD69D2F37}" type="datetime8">
              <a:rPr kumimoji="0" lang="en-US" sz="1200" b="0" i="0" u="none" strike="noStrike" kern="1200" cap="none" spc="0" normalizeH="0" baseline="0" noProof="0" smtClean="0">
                <a:ln>
                  <a:noFill/>
                </a:ln>
                <a:solidFill>
                  <a:prstClr val="black"/>
                </a:solidFill>
                <a:effectLst/>
                <a:uLnTx/>
                <a:uFillTx/>
                <a:latin typeface="Cora Medium" panose="020B0600030000020004" pitchFamily="34" charset="77"/>
                <a:ea typeface="Arial Unicode MS" pitchFamily="-65" charset="0"/>
                <a:cs typeface="Arial Unicode MS" pitchFamily="-65" charset="0"/>
              </a:rPr>
              <a:pPr marL="0" marR="0" lvl="0" indent="0" algn="r" defTabSz="511175" rtl="0" eaLnBrk="0" fontAlgn="base" latinLnBrk="0" hangingPunct="0">
                <a:lnSpc>
                  <a:spcPct val="100000"/>
                </a:lnSpc>
                <a:spcBef>
                  <a:spcPct val="0"/>
                </a:spcBef>
                <a:spcAft>
                  <a:spcPct val="0"/>
                </a:spcAft>
                <a:buClrTx/>
                <a:buSzTx/>
                <a:buFontTx/>
                <a:buNone/>
                <a:tabLst/>
                <a:defRPr/>
              </a:pPr>
              <a:t>8/24/21 1:33 PM</a:t>
            </a:fld>
            <a:endParaRPr kumimoji="0" lang="en-US" sz="1200" b="0" i="0" u="none" strike="noStrike" kern="1200" cap="none" spc="0" normalizeH="0" baseline="0" noProof="0">
              <a:ln>
                <a:noFill/>
              </a:ln>
              <a:solidFill>
                <a:prstClr val="black"/>
              </a:solidFill>
              <a:effectLst/>
              <a:uLnTx/>
              <a:uFillTx/>
              <a:latin typeface="Cora Medium" panose="020B0600030000020004" pitchFamily="34" charset="77"/>
              <a:ea typeface="Arial Unicode MS" pitchFamily="-65" charset="0"/>
              <a:cs typeface="Arial Unicode MS" pitchFamily="-65" charset="0"/>
            </a:endParaRPr>
          </a:p>
        </p:txBody>
      </p:sp>
      <p:sp>
        <p:nvSpPr>
          <p:cNvPr id="6" name="Footer Placeholder 5"/>
          <p:cNvSpPr>
            <a:spLocks noGrp="1"/>
          </p:cNvSpPr>
          <p:nvPr>
            <p:ph type="ftr" sz="quarter" idx="4"/>
          </p:nvPr>
        </p:nvSpPr>
        <p:spPr/>
        <p:txBody>
          <a:bodyPr/>
          <a:lstStyle/>
          <a:p>
            <a:pPr marL="0" marR="0" lvl="0" indent="0" algn="l" defTabSz="51117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ra Medium" panose="020B0600030000020004" pitchFamily="34" charset="77"/>
                <a:ea typeface="Arial Unicode MS" pitchFamily="-65" charset="0"/>
                <a:cs typeface="Arial Unicode MS" pitchFamily="-65" charset="0"/>
              </a:rPr>
              <a:t>4x3_ASM_2011_Weldon_Close_04-28-11_v14.pptx</a:t>
            </a:r>
          </a:p>
        </p:txBody>
      </p:sp>
      <p:sp>
        <p:nvSpPr>
          <p:cNvPr id="7" name="Slide Number Placeholder 6"/>
          <p:cNvSpPr>
            <a:spLocks noGrp="1"/>
          </p:cNvSpPr>
          <p:nvPr>
            <p:ph type="sldNum" sz="quarter" idx="5"/>
          </p:nvPr>
        </p:nvSpPr>
        <p:spPr/>
        <p:txBody>
          <a:bodyPr/>
          <a:lstStyle/>
          <a:p>
            <a:pPr marL="0" marR="0" lvl="0" indent="0" algn="r" defTabSz="511175"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Cora Medium" panose="020B0600030000020004" pitchFamily="34" charset="77"/>
                <a:ea typeface="Arial Unicode MS" pitchFamily="-65" charset="0"/>
                <a:cs typeface="Arial Unicode MS" pitchFamily="-65" charset="0"/>
              </a:rPr>
              <a:pPr marL="0" marR="0" lvl="0" indent="0" algn="r" defTabSz="511175"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ora Medium" panose="020B0600030000020004" pitchFamily="34" charset="77"/>
              <a:ea typeface="Arial Unicode MS" pitchFamily="-65" charset="0"/>
              <a:cs typeface="Arial Unicode MS" pitchFamily="-65" charset="0"/>
            </a:endParaRPr>
          </a:p>
        </p:txBody>
      </p:sp>
    </p:spTree>
    <p:extLst>
      <p:ext uri="{BB962C8B-B14F-4D97-AF65-F5344CB8AC3E}">
        <p14:creationId xmlns:p14="http://schemas.microsoft.com/office/powerpoint/2010/main" val="1351587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51117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ra Medium" panose="020B0600030000020004" pitchFamily="34" charset="77"/>
                <a:ea typeface="Arial Unicode MS" pitchFamily="-65" charset="0"/>
                <a:cs typeface="Arial Unicode MS" pitchFamily="-65" charset="0"/>
              </a:rPr>
              <a:t>ASM 2011</a:t>
            </a:r>
          </a:p>
        </p:txBody>
      </p:sp>
      <p:sp>
        <p:nvSpPr>
          <p:cNvPr id="5" name="Date Placeholder 4"/>
          <p:cNvSpPr>
            <a:spLocks noGrp="1"/>
          </p:cNvSpPr>
          <p:nvPr>
            <p:ph type="dt" idx="1"/>
          </p:nvPr>
        </p:nvSpPr>
        <p:spPr/>
        <p:txBody>
          <a:bodyPr/>
          <a:lstStyle/>
          <a:p>
            <a:pPr marL="0" marR="0" lvl="0" indent="0" algn="r" defTabSz="511175" rtl="0" eaLnBrk="0" fontAlgn="base" latinLnBrk="0" hangingPunct="0">
              <a:lnSpc>
                <a:spcPct val="100000"/>
              </a:lnSpc>
              <a:spcBef>
                <a:spcPct val="0"/>
              </a:spcBef>
              <a:spcAft>
                <a:spcPct val="0"/>
              </a:spcAft>
              <a:buClrTx/>
              <a:buSzTx/>
              <a:buFontTx/>
              <a:buNone/>
              <a:tabLst/>
              <a:defRPr/>
            </a:pPr>
            <a:fld id="{E6290EA8-FBA3-BA43-B0DC-43CFD69D2F37}" type="datetime8">
              <a:rPr kumimoji="0" lang="en-US" sz="1200" b="0" i="0" u="none" strike="noStrike" kern="1200" cap="none" spc="0" normalizeH="0" baseline="0" noProof="0" smtClean="0">
                <a:ln>
                  <a:noFill/>
                </a:ln>
                <a:solidFill>
                  <a:prstClr val="black"/>
                </a:solidFill>
                <a:effectLst/>
                <a:uLnTx/>
                <a:uFillTx/>
                <a:latin typeface="Cora Medium" panose="020B0600030000020004" pitchFamily="34" charset="77"/>
                <a:ea typeface="Arial Unicode MS" pitchFamily="-65" charset="0"/>
                <a:cs typeface="Arial Unicode MS" pitchFamily="-65" charset="0"/>
              </a:rPr>
              <a:pPr marL="0" marR="0" lvl="0" indent="0" algn="r" defTabSz="511175" rtl="0" eaLnBrk="0" fontAlgn="base" latinLnBrk="0" hangingPunct="0">
                <a:lnSpc>
                  <a:spcPct val="100000"/>
                </a:lnSpc>
                <a:spcBef>
                  <a:spcPct val="0"/>
                </a:spcBef>
                <a:spcAft>
                  <a:spcPct val="0"/>
                </a:spcAft>
                <a:buClrTx/>
                <a:buSzTx/>
                <a:buFontTx/>
                <a:buNone/>
                <a:tabLst/>
                <a:defRPr/>
              </a:pPr>
              <a:t>8/24/21 1:33 PM</a:t>
            </a:fld>
            <a:endParaRPr kumimoji="0" lang="en-US" sz="1200" b="0" i="0" u="none" strike="noStrike" kern="1200" cap="none" spc="0" normalizeH="0" baseline="0" noProof="0">
              <a:ln>
                <a:noFill/>
              </a:ln>
              <a:solidFill>
                <a:prstClr val="black"/>
              </a:solidFill>
              <a:effectLst/>
              <a:uLnTx/>
              <a:uFillTx/>
              <a:latin typeface="Cora Medium" panose="020B0600030000020004" pitchFamily="34" charset="77"/>
              <a:ea typeface="Arial Unicode MS" pitchFamily="-65" charset="0"/>
              <a:cs typeface="Arial Unicode MS" pitchFamily="-65" charset="0"/>
            </a:endParaRPr>
          </a:p>
        </p:txBody>
      </p:sp>
      <p:sp>
        <p:nvSpPr>
          <p:cNvPr id="6" name="Footer Placeholder 5"/>
          <p:cNvSpPr>
            <a:spLocks noGrp="1"/>
          </p:cNvSpPr>
          <p:nvPr>
            <p:ph type="ftr" sz="quarter" idx="4"/>
          </p:nvPr>
        </p:nvSpPr>
        <p:spPr/>
        <p:txBody>
          <a:bodyPr/>
          <a:lstStyle/>
          <a:p>
            <a:pPr marL="0" marR="0" lvl="0" indent="0" algn="l" defTabSz="51117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ra Medium" panose="020B0600030000020004" pitchFamily="34" charset="77"/>
                <a:ea typeface="Arial Unicode MS" pitchFamily="-65" charset="0"/>
                <a:cs typeface="Arial Unicode MS" pitchFamily="-65" charset="0"/>
              </a:rPr>
              <a:t>4x3_ASM_2011_Weldon_Close_04-28-11_v14.pptx</a:t>
            </a:r>
          </a:p>
        </p:txBody>
      </p:sp>
      <p:sp>
        <p:nvSpPr>
          <p:cNvPr id="7" name="Slide Number Placeholder 6"/>
          <p:cNvSpPr>
            <a:spLocks noGrp="1"/>
          </p:cNvSpPr>
          <p:nvPr>
            <p:ph type="sldNum" sz="quarter" idx="5"/>
          </p:nvPr>
        </p:nvSpPr>
        <p:spPr/>
        <p:txBody>
          <a:bodyPr/>
          <a:lstStyle/>
          <a:p>
            <a:pPr marL="0" marR="0" lvl="0" indent="0" algn="r" defTabSz="511175"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Cora Medium" panose="020B0600030000020004" pitchFamily="34" charset="77"/>
                <a:ea typeface="Arial Unicode MS" pitchFamily="-65" charset="0"/>
                <a:cs typeface="Arial Unicode MS" pitchFamily="-65" charset="0"/>
              </a:rPr>
              <a:pPr marL="0" marR="0" lvl="0" indent="0" algn="r" defTabSz="511175"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ora Medium" panose="020B0600030000020004" pitchFamily="34" charset="77"/>
              <a:ea typeface="Arial Unicode MS" pitchFamily="-65" charset="0"/>
              <a:cs typeface="Arial Unicode MS" pitchFamily="-65" charset="0"/>
            </a:endParaRPr>
          </a:p>
        </p:txBody>
      </p:sp>
    </p:spTree>
    <p:extLst>
      <p:ext uri="{BB962C8B-B14F-4D97-AF65-F5344CB8AC3E}">
        <p14:creationId xmlns:p14="http://schemas.microsoft.com/office/powerpoint/2010/main" val="3987304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58741"/>
            <a:endParaRPr lang="en-US" dirty="0"/>
          </a:p>
        </p:txBody>
      </p:sp>
    </p:spTree>
    <p:extLst>
      <p:ext uri="{BB962C8B-B14F-4D97-AF65-F5344CB8AC3E}">
        <p14:creationId xmlns:p14="http://schemas.microsoft.com/office/powerpoint/2010/main" val="1347615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58741"/>
            <a:endParaRPr lang="en-US" dirty="0"/>
          </a:p>
        </p:txBody>
      </p:sp>
    </p:spTree>
    <p:extLst>
      <p:ext uri="{BB962C8B-B14F-4D97-AF65-F5344CB8AC3E}">
        <p14:creationId xmlns:p14="http://schemas.microsoft.com/office/powerpoint/2010/main" val="4167455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p3: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457200" lvl="0" indent="-228600" algn="l" rtl="0">
              <a:lnSpc>
                <a:spcPct val="100000"/>
              </a:lnSpc>
              <a:spcBef>
                <a:spcPts val="0"/>
              </a:spcBef>
              <a:spcAft>
                <a:spcPts val="0"/>
              </a:spcAft>
              <a:buClr>
                <a:schemeClr val="dk1"/>
              </a:buClr>
              <a:buSzPts val="1100"/>
              <a:buFont typeface="Arial"/>
              <a:buNone/>
            </a:pPr>
            <a:endParaRPr sz="1400"/>
          </a:p>
          <a:p>
            <a:pPr marL="457200" lvl="0" indent="-228600" algn="l" rtl="0">
              <a:lnSpc>
                <a:spcPct val="100000"/>
              </a:lnSpc>
              <a:spcBef>
                <a:spcPts val="0"/>
              </a:spcBef>
              <a:spcAft>
                <a:spcPts val="0"/>
              </a:spcAft>
              <a:buClr>
                <a:schemeClr val="dk1"/>
              </a:buClr>
              <a:buSzPts val="1100"/>
              <a:buFont typeface="Arial"/>
              <a:buNone/>
            </a:pPr>
            <a:endParaRPr sz="1400"/>
          </a:p>
        </p:txBody>
      </p:sp>
    </p:spTree>
    <p:extLst>
      <p:ext uri="{BB962C8B-B14F-4D97-AF65-F5344CB8AC3E}">
        <p14:creationId xmlns:p14="http://schemas.microsoft.com/office/powerpoint/2010/main" val="484751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58741"/>
            <a:endParaRPr lang="en-US" dirty="0"/>
          </a:p>
        </p:txBody>
      </p:sp>
    </p:spTree>
    <p:extLst>
      <p:ext uri="{BB962C8B-B14F-4D97-AF65-F5344CB8AC3E}">
        <p14:creationId xmlns:p14="http://schemas.microsoft.com/office/powerpoint/2010/main" val="4167455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p3: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457200" lvl="0" indent="-228600" algn="l" rtl="0">
              <a:lnSpc>
                <a:spcPct val="100000"/>
              </a:lnSpc>
              <a:spcBef>
                <a:spcPts val="0"/>
              </a:spcBef>
              <a:spcAft>
                <a:spcPts val="0"/>
              </a:spcAft>
              <a:buClr>
                <a:schemeClr val="dk1"/>
              </a:buClr>
              <a:buSzPts val="1100"/>
              <a:buFont typeface="Arial"/>
              <a:buNone/>
            </a:pPr>
            <a:endParaRPr sz="1400"/>
          </a:p>
          <a:p>
            <a:pPr marL="457200" lvl="0" indent="-228600" algn="l" rtl="0">
              <a:lnSpc>
                <a:spcPct val="100000"/>
              </a:lnSpc>
              <a:spcBef>
                <a:spcPts val="0"/>
              </a:spcBef>
              <a:spcAft>
                <a:spcPts val="0"/>
              </a:spcAft>
              <a:buClr>
                <a:schemeClr val="dk1"/>
              </a:buClr>
              <a:buSzPts val="1100"/>
              <a:buFont typeface="Arial"/>
              <a:buNone/>
            </a:pPr>
            <a:endParaRPr sz="1400"/>
          </a:p>
        </p:txBody>
      </p:sp>
    </p:spTree>
    <p:extLst>
      <p:ext uri="{BB962C8B-B14F-4D97-AF65-F5344CB8AC3E}">
        <p14:creationId xmlns:p14="http://schemas.microsoft.com/office/powerpoint/2010/main" val="4054598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4:notes"/>
          <p:cNvSpPr txBox="1">
            <a:spLocks noGrp="1"/>
          </p:cNvSpPr>
          <p:nvPr>
            <p:ph type="body" idx="1"/>
          </p:nvPr>
        </p:nvSpPr>
        <p:spPr>
          <a:xfrm>
            <a:off x="701040" y="4415790"/>
            <a:ext cx="5608320" cy="418338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79" name="Google Shape;79;p4: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p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49120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p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60308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p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19110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58741"/>
            <a:endParaRPr lang="en-US" dirty="0"/>
          </a:p>
        </p:txBody>
      </p:sp>
    </p:spTree>
    <p:extLst>
      <p:ext uri="{BB962C8B-B14F-4D97-AF65-F5344CB8AC3E}">
        <p14:creationId xmlns:p14="http://schemas.microsoft.com/office/powerpoint/2010/main" val="1347615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00000"/>
              </a:lnSpc>
              <a:spcBef>
                <a:spcPts val="1800"/>
              </a:spcBef>
              <a:buNone/>
            </a:pPr>
            <a:endParaRPr lang="en-US" dirty="0"/>
          </a:p>
        </p:txBody>
      </p:sp>
      <p:sp>
        <p:nvSpPr>
          <p:cNvPr id="4" name="Header Placeholder 3"/>
          <p:cNvSpPr>
            <a:spLocks noGrp="1"/>
          </p:cNvSpPr>
          <p:nvPr>
            <p:ph type="hdr" sz="quarter"/>
          </p:nvPr>
        </p:nvSpPr>
        <p:spPr/>
        <p:txBody>
          <a:bodyPr/>
          <a:lstStyle/>
          <a:p>
            <a:pPr marL="0" marR="0" lvl="0" indent="0" algn="l" defTabSz="51117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ra Medium" panose="020B0600030000020004" pitchFamily="34" charset="77"/>
                <a:ea typeface="Arial Unicode MS" pitchFamily="-65" charset="0"/>
                <a:cs typeface="Arial Unicode MS" pitchFamily="-65" charset="0"/>
              </a:rPr>
              <a:t>ASM 2011</a:t>
            </a:r>
          </a:p>
        </p:txBody>
      </p:sp>
      <p:sp>
        <p:nvSpPr>
          <p:cNvPr id="5" name="Date Placeholder 4"/>
          <p:cNvSpPr>
            <a:spLocks noGrp="1"/>
          </p:cNvSpPr>
          <p:nvPr>
            <p:ph type="dt" idx="1"/>
          </p:nvPr>
        </p:nvSpPr>
        <p:spPr/>
        <p:txBody>
          <a:bodyPr/>
          <a:lstStyle/>
          <a:p>
            <a:pPr marL="0" marR="0" lvl="0" indent="0" algn="r" defTabSz="511175" rtl="0" eaLnBrk="0" fontAlgn="base" latinLnBrk="0" hangingPunct="0">
              <a:lnSpc>
                <a:spcPct val="100000"/>
              </a:lnSpc>
              <a:spcBef>
                <a:spcPct val="0"/>
              </a:spcBef>
              <a:spcAft>
                <a:spcPct val="0"/>
              </a:spcAft>
              <a:buClrTx/>
              <a:buSzTx/>
              <a:buFontTx/>
              <a:buNone/>
              <a:tabLst/>
              <a:defRPr/>
            </a:pPr>
            <a:fld id="{E6290EA8-FBA3-BA43-B0DC-43CFD69D2F37}" type="datetime8">
              <a:rPr kumimoji="0" lang="en-US" sz="1200" b="0" i="0" u="none" strike="noStrike" kern="1200" cap="none" spc="0" normalizeH="0" baseline="0" noProof="0" smtClean="0">
                <a:ln>
                  <a:noFill/>
                </a:ln>
                <a:solidFill>
                  <a:prstClr val="black"/>
                </a:solidFill>
                <a:effectLst/>
                <a:uLnTx/>
                <a:uFillTx/>
                <a:latin typeface="Cora Medium" panose="020B0600030000020004" pitchFamily="34" charset="77"/>
                <a:ea typeface="Arial Unicode MS" pitchFamily="-65" charset="0"/>
                <a:cs typeface="Arial Unicode MS" pitchFamily="-65" charset="0"/>
              </a:rPr>
              <a:pPr marL="0" marR="0" lvl="0" indent="0" algn="r" defTabSz="511175" rtl="0" eaLnBrk="0" fontAlgn="base" latinLnBrk="0" hangingPunct="0">
                <a:lnSpc>
                  <a:spcPct val="100000"/>
                </a:lnSpc>
                <a:spcBef>
                  <a:spcPct val="0"/>
                </a:spcBef>
                <a:spcAft>
                  <a:spcPct val="0"/>
                </a:spcAft>
                <a:buClrTx/>
                <a:buSzTx/>
                <a:buFontTx/>
                <a:buNone/>
                <a:tabLst/>
                <a:defRPr/>
              </a:pPr>
              <a:t>8/24/21 1:33 PM</a:t>
            </a:fld>
            <a:endParaRPr kumimoji="0" lang="en-US" sz="1200" b="0" i="0" u="none" strike="noStrike" kern="1200" cap="none" spc="0" normalizeH="0" baseline="0" noProof="0">
              <a:ln>
                <a:noFill/>
              </a:ln>
              <a:solidFill>
                <a:prstClr val="black"/>
              </a:solidFill>
              <a:effectLst/>
              <a:uLnTx/>
              <a:uFillTx/>
              <a:latin typeface="Cora Medium" panose="020B0600030000020004" pitchFamily="34" charset="77"/>
              <a:ea typeface="Arial Unicode MS" pitchFamily="-65" charset="0"/>
              <a:cs typeface="Arial Unicode MS" pitchFamily="-65" charset="0"/>
            </a:endParaRPr>
          </a:p>
        </p:txBody>
      </p:sp>
      <p:sp>
        <p:nvSpPr>
          <p:cNvPr id="6" name="Footer Placeholder 5"/>
          <p:cNvSpPr>
            <a:spLocks noGrp="1"/>
          </p:cNvSpPr>
          <p:nvPr>
            <p:ph type="ftr" sz="quarter" idx="4"/>
          </p:nvPr>
        </p:nvSpPr>
        <p:spPr/>
        <p:txBody>
          <a:bodyPr/>
          <a:lstStyle/>
          <a:p>
            <a:pPr marL="0" marR="0" lvl="0" indent="0" algn="l" defTabSz="51117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ra Medium" panose="020B0600030000020004" pitchFamily="34" charset="77"/>
                <a:ea typeface="Arial Unicode MS" pitchFamily="-65" charset="0"/>
                <a:cs typeface="Arial Unicode MS" pitchFamily="-65" charset="0"/>
              </a:rPr>
              <a:t>4x3_ASM_2011_Weldon_Close_04-28-11_v14.pptx</a:t>
            </a:r>
          </a:p>
        </p:txBody>
      </p:sp>
      <p:sp>
        <p:nvSpPr>
          <p:cNvPr id="7" name="Slide Number Placeholder 6"/>
          <p:cNvSpPr>
            <a:spLocks noGrp="1"/>
          </p:cNvSpPr>
          <p:nvPr>
            <p:ph type="sldNum" sz="quarter" idx="5"/>
          </p:nvPr>
        </p:nvSpPr>
        <p:spPr/>
        <p:txBody>
          <a:bodyPr/>
          <a:lstStyle/>
          <a:p>
            <a:pPr marL="0" marR="0" lvl="0" indent="0" algn="r" defTabSz="511175"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Cora Medium" panose="020B0600030000020004" pitchFamily="34" charset="77"/>
                <a:ea typeface="Arial Unicode MS" pitchFamily="-65" charset="0"/>
                <a:cs typeface="Arial Unicode MS" pitchFamily="-65" charset="0"/>
              </a:rPr>
              <a:pPr marL="0" marR="0" lvl="0" indent="0" algn="r" defTabSz="511175"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ora Medium" panose="020B0600030000020004" pitchFamily="34" charset="77"/>
              <a:ea typeface="Arial Unicode MS" pitchFamily="-65" charset="0"/>
              <a:cs typeface="Arial Unicode MS" pitchFamily="-65" charset="0"/>
            </a:endParaRPr>
          </a:p>
        </p:txBody>
      </p:sp>
    </p:spTree>
    <p:extLst>
      <p:ext uri="{BB962C8B-B14F-4D97-AF65-F5344CB8AC3E}">
        <p14:creationId xmlns:p14="http://schemas.microsoft.com/office/powerpoint/2010/main" val="324075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13.png"/><Relationship Id="rId5" Type="http://schemas.microsoft.com/office/2007/relationships/hdphoto" Target="../media/hdphoto3.wdp"/><Relationship Id="rId4" Type="http://schemas.microsoft.com/office/2007/relationships/hdphoto" Target="../media/hdphoto2.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
        <p:cNvGrpSpPr/>
        <p:nvPr/>
      </p:nvGrpSpPr>
      <p:grpSpPr>
        <a:xfrm>
          <a:off x="0" y="0"/>
          <a:ext cx="0" cy="0"/>
          <a:chOff x="0" y="0"/>
          <a:chExt cx="0" cy="0"/>
        </a:xfrm>
      </p:grpSpPr>
      <p:sp>
        <p:nvSpPr>
          <p:cNvPr id="15" name="Google Shape;15;p11"/>
          <p:cNvSpPr txBox="1">
            <a:spLocks noGrp="1"/>
          </p:cNvSpPr>
          <p:nvPr>
            <p:ph type="title"/>
          </p:nvPr>
        </p:nvSpPr>
        <p:spPr>
          <a:xfrm>
            <a:off x="1828802" y="1"/>
            <a:ext cx="9153676" cy="1649160"/>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Clr>
                <a:schemeClr val="dk2"/>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11"/>
          <p:cNvSpPr txBox="1">
            <a:spLocks noGrp="1"/>
          </p:cNvSpPr>
          <p:nvPr>
            <p:ph type="body" idx="1"/>
          </p:nvPr>
        </p:nvSpPr>
        <p:spPr>
          <a:xfrm>
            <a:off x="1834444" y="2316480"/>
            <a:ext cx="9148032" cy="3755496"/>
          </a:xfrm>
          <a:prstGeom prst="rect">
            <a:avLst/>
          </a:prstGeom>
          <a:noFill/>
          <a:ln>
            <a:noFill/>
          </a:ln>
        </p:spPr>
        <p:txBody>
          <a:bodyPr spcFirstLastPara="1" wrap="square" lIns="91400" tIns="45700" rIns="91400" bIns="45700" anchor="t" anchorCtr="0">
            <a:noAutofit/>
          </a:bodyPr>
          <a:lstStyle>
            <a:lvl1pPr marL="457200" lvl="0" indent="-431825" algn="l">
              <a:lnSpc>
                <a:spcPct val="100000"/>
              </a:lnSpc>
              <a:spcBef>
                <a:spcPts val="0"/>
              </a:spcBef>
              <a:spcAft>
                <a:spcPts val="0"/>
              </a:spcAft>
              <a:buSzPts val="3200"/>
              <a:buChar char="•"/>
              <a:defRPr sz="2667"/>
            </a:lvl1pPr>
            <a:lvl2pPr marL="914400" lvl="1" indent="-381000" algn="l">
              <a:spcBef>
                <a:spcPts val="800"/>
              </a:spcBef>
              <a:spcAft>
                <a:spcPts val="0"/>
              </a:spcAft>
              <a:buSzPts val="2400"/>
              <a:buChar char="–"/>
              <a:defRPr sz="2400"/>
            </a:lvl2pPr>
            <a:lvl3pPr marL="1371600" lvl="2" indent="-364045" algn="l">
              <a:spcBef>
                <a:spcPts val="800"/>
              </a:spcBef>
              <a:spcAft>
                <a:spcPts val="0"/>
              </a:spcAft>
              <a:buSzPts val="2133"/>
              <a:buChar char="o"/>
              <a:defRPr sz="2133"/>
            </a:lvl3pPr>
            <a:lvl4pPr marL="1828800" lvl="3" indent="-347154" algn="l">
              <a:spcBef>
                <a:spcPts val="800"/>
              </a:spcBef>
              <a:spcAft>
                <a:spcPts val="0"/>
              </a:spcAft>
              <a:buSzPts val="1867"/>
              <a:buChar char="▪"/>
              <a:defRPr sz="1867"/>
            </a:lvl4pPr>
            <a:lvl5pPr marL="2286000" lvl="4" indent="-323443" algn="l">
              <a:spcBef>
                <a:spcPts val="800"/>
              </a:spcBef>
              <a:spcAft>
                <a:spcPts val="0"/>
              </a:spcAft>
              <a:buSzPts val="1494"/>
              <a:buChar char="⮚"/>
              <a:defRPr sz="1867"/>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 name="Google Shape;17;p11"/>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lvl1pPr marL="0" lvl="0" indent="0" algn="r">
              <a:lnSpc>
                <a:spcPct val="100000"/>
              </a:lnSpc>
              <a:spcBef>
                <a:spcPts val="0"/>
              </a:spcBef>
              <a:spcAft>
                <a:spcPts val="0"/>
              </a:spcAft>
              <a:buNone/>
              <a:defRPr>
                <a:solidFill>
                  <a:srgbClr val="888888"/>
                </a:solidFill>
                <a:latin typeface="Arial"/>
                <a:ea typeface="Arial"/>
                <a:cs typeface="Arial"/>
                <a:sym typeface="Arial"/>
              </a:defRPr>
            </a:lvl1pPr>
            <a:lvl2pPr marL="0" lvl="1" indent="0" algn="r">
              <a:lnSpc>
                <a:spcPct val="100000"/>
              </a:lnSpc>
              <a:spcBef>
                <a:spcPts val="0"/>
              </a:spcBef>
              <a:spcAft>
                <a:spcPts val="0"/>
              </a:spcAft>
              <a:buNone/>
              <a:defRPr>
                <a:solidFill>
                  <a:srgbClr val="888888"/>
                </a:solidFill>
                <a:latin typeface="Arial"/>
                <a:ea typeface="Arial"/>
                <a:cs typeface="Arial"/>
                <a:sym typeface="Arial"/>
              </a:defRPr>
            </a:lvl2pPr>
            <a:lvl3pPr marL="0" lvl="2" indent="0" algn="r">
              <a:lnSpc>
                <a:spcPct val="100000"/>
              </a:lnSpc>
              <a:spcBef>
                <a:spcPts val="0"/>
              </a:spcBef>
              <a:spcAft>
                <a:spcPts val="0"/>
              </a:spcAft>
              <a:buNone/>
              <a:defRPr>
                <a:solidFill>
                  <a:srgbClr val="888888"/>
                </a:solidFill>
                <a:latin typeface="Arial"/>
                <a:ea typeface="Arial"/>
                <a:cs typeface="Arial"/>
                <a:sym typeface="Arial"/>
              </a:defRPr>
            </a:lvl3pPr>
            <a:lvl4pPr marL="0" lvl="3" indent="0" algn="r">
              <a:lnSpc>
                <a:spcPct val="100000"/>
              </a:lnSpc>
              <a:spcBef>
                <a:spcPts val="0"/>
              </a:spcBef>
              <a:spcAft>
                <a:spcPts val="0"/>
              </a:spcAft>
              <a:buNone/>
              <a:defRPr>
                <a:solidFill>
                  <a:srgbClr val="888888"/>
                </a:solidFill>
                <a:latin typeface="Arial"/>
                <a:ea typeface="Arial"/>
                <a:cs typeface="Arial"/>
                <a:sym typeface="Arial"/>
              </a:defRPr>
            </a:lvl4pPr>
            <a:lvl5pPr marL="0" lvl="4" indent="0" algn="r">
              <a:lnSpc>
                <a:spcPct val="100000"/>
              </a:lnSpc>
              <a:spcBef>
                <a:spcPts val="0"/>
              </a:spcBef>
              <a:spcAft>
                <a:spcPts val="0"/>
              </a:spcAft>
              <a:buNone/>
              <a:defRPr>
                <a:solidFill>
                  <a:srgbClr val="888888"/>
                </a:solidFill>
                <a:latin typeface="Arial"/>
                <a:ea typeface="Arial"/>
                <a:cs typeface="Arial"/>
                <a:sym typeface="Arial"/>
              </a:defRPr>
            </a:lvl5pPr>
            <a:lvl6pPr marL="0" lvl="5" indent="0" algn="r">
              <a:lnSpc>
                <a:spcPct val="100000"/>
              </a:lnSpc>
              <a:spcBef>
                <a:spcPts val="0"/>
              </a:spcBef>
              <a:spcAft>
                <a:spcPts val="0"/>
              </a:spcAft>
              <a:buNone/>
              <a:defRPr>
                <a:solidFill>
                  <a:srgbClr val="888888"/>
                </a:solidFill>
                <a:latin typeface="Arial"/>
                <a:ea typeface="Arial"/>
                <a:cs typeface="Arial"/>
                <a:sym typeface="Arial"/>
              </a:defRPr>
            </a:lvl6pPr>
            <a:lvl7pPr marL="0" lvl="6" indent="0" algn="r">
              <a:lnSpc>
                <a:spcPct val="100000"/>
              </a:lnSpc>
              <a:spcBef>
                <a:spcPts val="0"/>
              </a:spcBef>
              <a:spcAft>
                <a:spcPts val="0"/>
              </a:spcAft>
              <a:buNone/>
              <a:defRPr>
                <a:solidFill>
                  <a:srgbClr val="888888"/>
                </a:solidFill>
                <a:latin typeface="Arial"/>
                <a:ea typeface="Arial"/>
                <a:cs typeface="Arial"/>
                <a:sym typeface="Arial"/>
              </a:defRPr>
            </a:lvl7pPr>
            <a:lvl8pPr marL="0" lvl="7" indent="0" algn="r">
              <a:lnSpc>
                <a:spcPct val="100000"/>
              </a:lnSpc>
              <a:spcBef>
                <a:spcPts val="0"/>
              </a:spcBef>
              <a:spcAft>
                <a:spcPts val="0"/>
              </a:spcAft>
              <a:buNone/>
              <a:defRPr>
                <a:solidFill>
                  <a:srgbClr val="888888"/>
                </a:solidFill>
                <a:latin typeface="Arial"/>
                <a:ea typeface="Arial"/>
                <a:cs typeface="Arial"/>
                <a:sym typeface="Arial"/>
              </a:defRPr>
            </a:lvl8pPr>
            <a:lvl9pPr marL="0" lvl="8" indent="0" algn="r">
              <a:lnSpc>
                <a:spcPct val="100000"/>
              </a:lnSpc>
              <a:spcBef>
                <a:spcPts val="0"/>
              </a:spcBef>
              <a:spcAft>
                <a:spcPts val="0"/>
              </a:spcAft>
              <a:buNone/>
              <a:defRPr>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8" name="Google Shape;18;p11"/>
          <p:cNvSpPr txBox="1">
            <a:spLocks noGrp="1"/>
          </p:cNvSpPr>
          <p:nvPr>
            <p:ph type="ftr" idx="11"/>
          </p:nvPr>
        </p:nvSpPr>
        <p:spPr>
          <a:xfrm>
            <a:off x="1826202" y="6348111"/>
            <a:ext cx="9148032" cy="365125"/>
          </a:xfrm>
          <a:prstGeom prst="rect">
            <a:avLst/>
          </a:prstGeom>
          <a:noFill/>
          <a:ln>
            <a:noFill/>
          </a:ln>
        </p:spPr>
        <p:txBody>
          <a:bodyPr spcFirstLastPara="1" wrap="square" lIns="91400" tIns="45700" rIns="91400" bIns="45700" anchor="ctr" anchorCtr="0">
            <a:noAutofit/>
          </a:bodyPr>
          <a:lstStyle>
            <a:lvl1pPr lvl="0" algn="r">
              <a:lnSpc>
                <a:spcPct val="100000"/>
              </a:lnSpc>
              <a:spcBef>
                <a:spcPts val="0"/>
              </a:spcBef>
              <a:spcAft>
                <a:spcPts val="0"/>
              </a:spcAft>
              <a:buSzPts val="1400"/>
              <a:buNone/>
              <a:defRPr sz="1200">
                <a:solidFill>
                  <a:srgbClr val="96969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GLRWeek2021.gradelevelreading.net  /  #</a:t>
            </a:r>
            <a:r>
              <a:rPr lang="en-US" dirty="0" err="1"/>
              <a:t>GLRKeepers</a:t>
            </a:r>
            <a:r>
              <a:rPr lang="en-US" dirty="0"/>
              <a:t> </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28802" y="1"/>
            <a:ext cx="9153676" cy="1649160"/>
          </a:xfrm>
          <a:prstGeom prst="rect">
            <a:avLst/>
          </a:prstGeo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C584E3A1-B994-4B49-A119-057A75EFA18A}"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6" name="Footer Placeholder 4">
            <a:extLst>
              <a:ext uri="{FF2B5EF4-FFF2-40B4-BE49-F238E27FC236}">
                <a16:creationId xmlns:a16="http://schemas.microsoft.com/office/drawing/2014/main" id="{01D0D45C-4050-D942-AF1E-288A50A3D872}"/>
              </a:ext>
            </a:extLst>
          </p:cNvPr>
          <p:cNvSpPr>
            <a:spLocks noGrp="1"/>
          </p:cNvSpPr>
          <p:nvPr>
            <p:ph type="ftr" sz="quarter" idx="3"/>
          </p:nvPr>
        </p:nvSpPr>
        <p:spPr>
          <a:xfrm>
            <a:off x="1826202" y="6348111"/>
            <a:ext cx="9148032" cy="365125"/>
          </a:xfrm>
          <a:prstGeom prst="rect">
            <a:avLst/>
          </a:prstGeom>
        </p:spPr>
        <p:txBody>
          <a:bodyPr vert="horz" lIns="91412" tIns="45706" rIns="91412" bIns="45706" rtlCol="0" anchor="ctr"/>
          <a:lstStyle>
            <a:lvl1pPr marL="0" marR="0" indent="0" algn="r" rtl="0">
              <a:lnSpc>
                <a:spcPct val="100000"/>
              </a:lnSpc>
              <a:spcBef>
                <a:spcPts val="0"/>
              </a:spcBef>
              <a:spcAft>
                <a:spcPts val="0"/>
              </a:spcAft>
              <a:buNone/>
              <a:defRPr sz="1200" baseline="0">
                <a:solidFill>
                  <a:schemeClr val="bg2">
                    <a:lumMod val="60000"/>
                    <a:lumOff val="40000"/>
                  </a:schemeClr>
                </a:solidFill>
              </a:defRPr>
            </a:lvl1pPr>
          </a:lstStyle>
          <a:p>
            <a:r>
              <a:rPr lang="en-US" sz="1200" b="0" i="0" u="none" strike="noStrike" cap="none" dirty="0">
                <a:solidFill>
                  <a:srgbClr val="969696"/>
                </a:solidFill>
                <a:latin typeface="Arial"/>
                <a:cs typeface="Arial"/>
                <a:sym typeface="Arial"/>
              </a:rPr>
              <a:t>GLRWeek2021.gradelevelreading.net  /  #</a:t>
            </a:r>
            <a:r>
              <a:rPr lang="en-US" sz="1200" b="0" i="0" u="none" strike="noStrike" cap="none" dirty="0" err="1">
                <a:solidFill>
                  <a:srgbClr val="969696"/>
                </a:solidFill>
                <a:latin typeface="Arial"/>
                <a:cs typeface="Arial"/>
                <a:sym typeface="Arial"/>
              </a:rPr>
              <a:t>GLRKeepers</a:t>
            </a:r>
            <a:r>
              <a:rPr lang="en-US" sz="1200" b="0" i="0" u="none" strike="noStrike" cap="none" dirty="0">
                <a:solidFill>
                  <a:srgbClr val="969696"/>
                </a:solidFill>
                <a:latin typeface="Arial"/>
                <a:cs typeface="Arial"/>
                <a:sym typeface="Arial"/>
              </a:rPr>
              <a:t> </a:t>
            </a:r>
          </a:p>
        </p:txBody>
      </p:sp>
    </p:spTree>
    <p:extLst>
      <p:ext uri="{BB962C8B-B14F-4D97-AF65-F5344CB8AC3E}">
        <p14:creationId xmlns:p14="http://schemas.microsoft.com/office/powerpoint/2010/main" val="3196914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84E3A1-B994-4B49-A119-057A75EFA18A}"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5" name="Footer Placeholder 4">
            <a:extLst>
              <a:ext uri="{FF2B5EF4-FFF2-40B4-BE49-F238E27FC236}">
                <a16:creationId xmlns:a16="http://schemas.microsoft.com/office/drawing/2014/main" id="{A4B22CAE-94AA-7E4C-ABB4-28D3EA4E65C3}"/>
              </a:ext>
            </a:extLst>
          </p:cNvPr>
          <p:cNvSpPr>
            <a:spLocks noGrp="1"/>
          </p:cNvSpPr>
          <p:nvPr>
            <p:ph type="ftr" sz="quarter" idx="3"/>
          </p:nvPr>
        </p:nvSpPr>
        <p:spPr>
          <a:xfrm>
            <a:off x="1826202" y="6348111"/>
            <a:ext cx="9148032" cy="365125"/>
          </a:xfrm>
          <a:prstGeom prst="rect">
            <a:avLst/>
          </a:prstGeom>
        </p:spPr>
        <p:txBody>
          <a:bodyPr vert="horz" lIns="91412" tIns="45706" rIns="91412" bIns="45706" rtlCol="0" anchor="ctr"/>
          <a:lstStyle>
            <a:lvl1pPr marL="0" marR="0" indent="0" algn="r" rtl="0">
              <a:lnSpc>
                <a:spcPct val="100000"/>
              </a:lnSpc>
              <a:spcBef>
                <a:spcPts val="0"/>
              </a:spcBef>
              <a:spcAft>
                <a:spcPts val="0"/>
              </a:spcAft>
              <a:buNone/>
              <a:defRPr sz="1200" baseline="0">
                <a:solidFill>
                  <a:schemeClr val="bg2">
                    <a:lumMod val="60000"/>
                    <a:lumOff val="40000"/>
                  </a:schemeClr>
                </a:solidFill>
              </a:defRPr>
            </a:lvl1pPr>
          </a:lstStyle>
          <a:p>
            <a:r>
              <a:rPr lang="en-US" sz="1200" b="0" i="0" u="none" strike="noStrike" cap="none" dirty="0">
                <a:solidFill>
                  <a:srgbClr val="969696"/>
                </a:solidFill>
                <a:latin typeface="Arial"/>
                <a:cs typeface="Arial"/>
                <a:sym typeface="Arial"/>
              </a:rPr>
              <a:t>GLRWeek2021.gradelevelreading.net  /  #</a:t>
            </a:r>
            <a:r>
              <a:rPr lang="en-US" sz="1200" b="0" i="0" u="none" strike="noStrike" cap="none" dirty="0" err="1">
                <a:solidFill>
                  <a:srgbClr val="969696"/>
                </a:solidFill>
                <a:latin typeface="Arial"/>
                <a:cs typeface="Arial"/>
                <a:sym typeface="Arial"/>
              </a:rPr>
              <a:t>GLRKeepers</a:t>
            </a:r>
            <a:r>
              <a:rPr lang="en-US" sz="1200" b="0" i="0" u="none" strike="noStrike" cap="none" dirty="0">
                <a:solidFill>
                  <a:srgbClr val="969696"/>
                </a:solidFill>
                <a:latin typeface="Arial"/>
                <a:cs typeface="Arial"/>
                <a:sym typeface="Arial"/>
              </a:rPr>
              <a:t> </a:t>
            </a:r>
          </a:p>
        </p:txBody>
      </p:sp>
    </p:spTree>
    <p:extLst>
      <p:ext uri="{BB962C8B-B14F-4D97-AF65-F5344CB8AC3E}">
        <p14:creationId xmlns:p14="http://schemas.microsoft.com/office/powerpoint/2010/main" val="4062792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3" y="609601"/>
            <a:ext cx="9022644" cy="1162051"/>
          </a:xfrm>
          <a:prstGeom prst="rect">
            <a:avLst/>
          </a:prstGeom>
        </p:spPr>
        <p:txBody>
          <a:bodyPr anchor="ctr" anchorCtr="0"/>
          <a:lstStyle>
            <a:lvl1pPr algn="l">
              <a:defRPr sz="3200" b="0">
                <a:solidFill>
                  <a:srgbClr val="333274"/>
                </a:solidFill>
              </a:defRPr>
            </a:lvl1pPr>
          </a:lstStyle>
          <a:p>
            <a:r>
              <a:rPr lang="en-US" dirty="0"/>
              <a:t>Click to edit Master title style</a:t>
            </a:r>
          </a:p>
        </p:txBody>
      </p:sp>
      <p:sp>
        <p:nvSpPr>
          <p:cNvPr id="3" name="Content Placeholder 2"/>
          <p:cNvSpPr>
            <a:spLocks noGrp="1"/>
          </p:cNvSpPr>
          <p:nvPr>
            <p:ph idx="1"/>
          </p:nvPr>
        </p:nvSpPr>
        <p:spPr>
          <a:xfrm>
            <a:off x="5994416" y="2384777"/>
            <a:ext cx="5603689" cy="3810000"/>
          </a:xfrm>
          <a:prstGeom prst="rect">
            <a:avLst/>
          </a:prstGeom>
        </p:spPr>
        <p:txBody>
          <a:bodyPr/>
          <a:lstStyle>
            <a:lvl1pPr>
              <a:defRPr sz="3200"/>
            </a:lvl1pPr>
            <a:lvl2pPr>
              <a:defRPr sz="2667"/>
            </a:lvl2pPr>
            <a:lvl3pPr>
              <a:defRPr sz="2400"/>
            </a:lvl3pPr>
            <a:lvl4pPr>
              <a:defRPr sz="2133"/>
            </a:lvl4pPr>
            <a:lvl5pPr>
              <a:defRPr sz="18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837267" y="2370686"/>
            <a:ext cx="4011084" cy="3824111"/>
          </a:xfrm>
          <a:prstGeom prst="rect">
            <a:avLst/>
          </a:prstGeom>
        </p:spPr>
        <p:txBody>
          <a:bodyPr/>
          <a:lstStyle>
            <a:lvl1pPr marL="0" indent="0">
              <a:buNone/>
              <a:defRPr sz="1867"/>
            </a:lvl1pPr>
            <a:lvl2pPr marL="609363" indent="0">
              <a:buNone/>
              <a:defRPr sz="1600"/>
            </a:lvl2pPr>
            <a:lvl3pPr marL="1218750" indent="0">
              <a:buNone/>
              <a:defRPr sz="1333"/>
            </a:lvl3pPr>
            <a:lvl4pPr marL="1828120" indent="0">
              <a:buNone/>
              <a:defRPr sz="1200"/>
            </a:lvl4pPr>
            <a:lvl5pPr marL="2437498" indent="0">
              <a:buNone/>
              <a:defRPr sz="1200"/>
            </a:lvl5pPr>
            <a:lvl6pPr marL="3046860" indent="0">
              <a:buNone/>
              <a:defRPr sz="1200"/>
            </a:lvl6pPr>
            <a:lvl7pPr marL="3656223" indent="0">
              <a:buNone/>
              <a:defRPr sz="1200"/>
            </a:lvl7pPr>
            <a:lvl8pPr marL="4265600" indent="0">
              <a:buNone/>
              <a:defRPr sz="1200"/>
            </a:lvl8pPr>
            <a:lvl9pPr marL="4874971" indent="0">
              <a:buNone/>
              <a:defRPr sz="12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C584E3A1-B994-4B49-A119-057A75EFA18A}"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8" name="Footer Placeholder 4">
            <a:extLst>
              <a:ext uri="{FF2B5EF4-FFF2-40B4-BE49-F238E27FC236}">
                <a16:creationId xmlns:a16="http://schemas.microsoft.com/office/drawing/2014/main" id="{FAE80FB2-5287-5342-8148-6A9FA76610F3}"/>
              </a:ext>
            </a:extLst>
          </p:cNvPr>
          <p:cNvSpPr>
            <a:spLocks noGrp="1"/>
          </p:cNvSpPr>
          <p:nvPr>
            <p:ph type="ftr" sz="quarter" idx="3"/>
          </p:nvPr>
        </p:nvSpPr>
        <p:spPr>
          <a:xfrm>
            <a:off x="1826202" y="6348111"/>
            <a:ext cx="9148032" cy="365125"/>
          </a:xfrm>
          <a:prstGeom prst="rect">
            <a:avLst/>
          </a:prstGeom>
        </p:spPr>
        <p:txBody>
          <a:bodyPr vert="horz" lIns="91412" tIns="45706" rIns="91412" bIns="45706" rtlCol="0" anchor="ctr"/>
          <a:lstStyle>
            <a:lvl1pPr marL="0" marR="0" indent="0" algn="r" rtl="0">
              <a:lnSpc>
                <a:spcPct val="100000"/>
              </a:lnSpc>
              <a:spcBef>
                <a:spcPts val="0"/>
              </a:spcBef>
              <a:spcAft>
                <a:spcPts val="0"/>
              </a:spcAft>
              <a:buNone/>
              <a:defRPr sz="1200" baseline="0">
                <a:solidFill>
                  <a:schemeClr val="bg2">
                    <a:lumMod val="60000"/>
                    <a:lumOff val="40000"/>
                  </a:schemeClr>
                </a:solidFill>
              </a:defRPr>
            </a:lvl1pPr>
          </a:lstStyle>
          <a:p>
            <a:r>
              <a:rPr lang="en-US" sz="1200" b="0" i="0" u="none" strike="noStrike" cap="none" dirty="0">
                <a:solidFill>
                  <a:srgbClr val="969696"/>
                </a:solidFill>
                <a:latin typeface="Arial"/>
                <a:cs typeface="Arial"/>
                <a:sym typeface="Arial"/>
              </a:rPr>
              <a:t>GLRWeek2021.gradelevelreading.net  /  #</a:t>
            </a:r>
            <a:r>
              <a:rPr lang="en-US" sz="1200" b="0" i="0" u="none" strike="noStrike" cap="none" dirty="0" err="1">
                <a:solidFill>
                  <a:srgbClr val="969696"/>
                </a:solidFill>
                <a:latin typeface="Arial"/>
                <a:cs typeface="Arial"/>
                <a:sym typeface="Arial"/>
              </a:rPr>
              <a:t>GLRKeepers</a:t>
            </a:r>
            <a:r>
              <a:rPr lang="en-US" sz="1200" b="0" i="0" u="none" strike="noStrike" cap="none" dirty="0">
                <a:solidFill>
                  <a:srgbClr val="969696"/>
                </a:solidFill>
                <a:latin typeface="Arial"/>
                <a:cs typeface="Arial"/>
                <a:sym typeface="Arial"/>
              </a:rPr>
              <a:t> </a:t>
            </a:r>
          </a:p>
        </p:txBody>
      </p:sp>
    </p:spTree>
    <p:extLst>
      <p:ext uri="{BB962C8B-B14F-4D97-AF65-F5344CB8AC3E}">
        <p14:creationId xmlns:p14="http://schemas.microsoft.com/office/powerpoint/2010/main" val="1296336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39401" y="5150557"/>
            <a:ext cx="7315200" cy="414331"/>
          </a:xfrm>
          <a:prstGeom prst="rect">
            <a:avLst/>
          </a:prstGeom>
        </p:spPr>
        <p:txBody>
          <a:bodyPr anchor="b"/>
          <a:lstStyle>
            <a:lvl1pPr algn="l">
              <a:defRPr sz="2667" b="1">
                <a:solidFill>
                  <a:schemeClr val="accent6"/>
                </a:solidFill>
              </a:defRPr>
            </a:lvl1pPr>
          </a:lstStyle>
          <a:p>
            <a:r>
              <a:rPr lang="en-US" dirty="0"/>
              <a:t>Click to edit Master title style</a:t>
            </a:r>
          </a:p>
        </p:txBody>
      </p:sp>
      <p:sp>
        <p:nvSpPr>
          <p:cNvPr id="3" name="Picture Placeholder 2"/>
          <p:cNvSpPr>
            <a:spLocks noGrp="1"/>
          </p:cNvSpPr>
          <p:nvPr>
            <p:ph type="pic" idx="1"/>
          </p:nvPr>
        </p:nvSpPr>
        <p:spPr>
          <a:xfrm>
            <a:off x="1811179" y="2235554"/>
            <a:ext cx="7315200" cy="2900891"/>
          </a:xfrm>
          <a:prstGeom prst="rect">
            <a:avLst/>
          </a:prstGeom>
        </p:spPr>
        <p:txBody>
          <a:bodyPr/>
          <a:lstStyle>
            <a:lvl1pPr marL="0" indent="0">
              <a:buNone/>
              <a:defRPr sz="4267"/>
            </a:lvl1pPr>
            <a:lvl2pPr marL="609363" indent="0">
              <a:buNone/>
              <a:defRPr sz="3733"/>
            </a:lvl2pPr>
            <a:lvl3pPr marL="1218750" indent="0">
              <a:buNone/>
              <a:defRPr sz="3200"/>
            </a:lvl3pPr>
            <a:lvl4pPr marL="1828120" indent="0">
              <a:buNone/>
              <a:defRPr sz="2667"/>
            </a:lvl4pPr>
            <a:lvl5pPr marL="2437498" indent="0">
              <a:buNone/>
              <a:defRPr sz="2667"/>
            </a:lvl5pPr>
            <a:lvl6pPr marL="3046860" indent="0">
              <a:buNone/>
              <a:defRPr sz="2667"/>
            </a:lvl6pPr>
            <a:lvl7pPr marL="3656223" indent="0">
              <a:buNone/>
              <a:defRPr sz="2667"/>
            </a:lvl7pPr>
            <a:lvl8pPr marL="4265600" indent="0">
              <a:buNone/>
              <a:defRPr sz="2667"/>
            </a:lvl8pPr>
            <a:lvl9pPr marL="4874971" indent="0">
              <a:buNone/>
              <a:defRPr sz="2667"/>
            </a:lvl9pPr>
          </a:lstStyle>
          <a:p>
            <a:endParaRPr lang="en-US" dirty="0"/>
          </a:p>
        </p:txBody>
      </p:sp>
      <p:sp>
        <p:nvSpPr>
          <p:cNvPr id="4" name="Text Placeholder 3"/>
          <p:cNvSpPr>
            <a:spLocks noGrp="1"/>
          </p:cNvSpPr>
          <p:nvPr>
            <p:ph type="body" sz="half" idx="2"/>
          </p:nvPr>
        </p:nvSpPr>
        <p:spPr>
          <a:xfrm>
            <a:off x="1839401" y="5564906"/>
            <a:ext cx="7315200" cy="804863"/>
          </a:xfrm>
          <a:prstGeom prst="rect">
            <a:avLst/>
          </a:prstGeom>
        </p:spPr>
        <p:txBody>
          <a:bodyPr/>
          <a:lstStyle>
            <a:lvl1pPr marL="0" indent="0">
              <a:buNone/>
              <a:defRPr sz="1867"/>
            </a:lvl1pPr>
            <a:lvl2pPr marL="609363" indent="0">
              <a:buNone/>
              <a:defRPr sz="1600"/>
            </a:lvl2pPr>
            <a:lvl3pPr marL="1218750" indent="0">
              <a:buNone/>
              <a:defRPr sz="1333"/>
            </a:lvl3pPr>
            <a:lvl4pPr marL="1828120" indent="0">
              <a:buNone/>
              <a:defRPr sz="1200"/>
            </a:lvl4pPr>
            <a:lvl5pPr marL="2437498" indent="0">
              <a:buNone/>
              <a:defRPr sz="1200"/>
            </a:lvl5pPr>
            <a:lvl6pPr marL="3046860" indent="0">
              <a:buNone/>
              <a:defRPr sz="1200"/>
            </a:lvl6pPr>
            <a:lvl7pPr marL="3656223" indent="0">
              <a:buNone/>
              <a:defRPr sz="1200"/>
            </a:lvl7pPr>
            <a:lvl8pPr marL="4265600" indent="0">
              <a:buNone/>
              <a:defRPr sz="1200"/>
            </a:lvl8pPr>
            <a:lvl9pPr marL="4874971" indent="0">
              <a:buNone/>
              <a:defRPr sz="12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C584E3A1-B994-4B49-A119-057A75EFA18A}"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8" name="Footer Placeholder 4">
            <a:extLst>
              <a:ext uri="{FF2B5EF4-FFF2-40B4-BE49-F238E27FC236}">
                <a16:creationId xmlns:a16="http://schemas.microsoft.com/office/drawing/2014/main" id="{A04C5FCE-DEF7-B346-B1A4-2696D58EC2CF}"/>
              </a:ext>
            </a:extLst>
          </p:cNvPr>
          <p:cNvSpPr>
            <a:spLocks noGrp="1"/>
          </p:cNvSpPr>
          <p:nvPr>
            <p:ph type="ftr" sz="quarter" idx="3"/>
          </p:nvPr>
        </p:nvSpPr>
        <p:spPr>
          <a:xfrm>
            <a:off x="1826202" y="6348111"/>
            <a:ext cx="9148032" cy="365125"/>
          </a:xfrm>
          <a:prstGeom prst="rect">
            <a:avLst/>
          </a:prstGeom>
        </p:spPr>
        <p:txBody>
          <a:bodyPr vert="horz" lIns="91412" tIns="45706" rIns="91412" bIns="45706" rtlCol="0" anchor="ctr"/>
          <a:lstStyle>
            <a:lvl1pPr marL="0" marR="0" indent="0" algn="r" rtl="0">
              <a:lnSpc>
                <a:spcPct val="100000"/>
              </a:lnSpc>
              <a:spcBef>
                <a:spcPts val="0"/>
              </a:spcBef>
              <a:spcAft>
                <a:spcPts val="0"/>
              </a:spcAft>
              <a:buNone/>
              <a:defRPr sz="1200" baseline="0">
                <a:solidFill>
                  <a:schemeClr val="bg2">
                    <a:lumMod val="60000"/>
                    <a:lumOff val="40000"/>
                  </a:schemeClr>
                </a:solidFill>
              </a:defRPr>
            </a:lvl1pPr>
          </a:lstStyle>
          <a:p>
            <a:r>
              <a:rPr lang="en-US" sz="1200" b="0" i="0" u="none" strike="noStrike" cap="none" dirty="0">
                <a:solidFill>
                  <a:srgbClr val="969696"/>
                </a:solidFill>
                <a:latin typeface="Arial"/>
                <a:cs typeface="Arial"/>
                <a:sym typeface="Arial"/>
              </a:rPr>
              <a:t>GLRWeek2021.gradelevelreading.net  /  #</a:t>
            </a:r>
            <a:r>
              <a:rPr lang="en-US" sz="1200" b="0" i="0" u="none" strike="noStrike" cap="none" dirty="0" err="1">
                <a:solidFill>
                  <a:srgbClr val="969696"/>
                </a:solidFill>
                <a:latin typeface="Arial"/>
                <a:cs typeface="Arial"/>
                <a:sym typeface="Arial"/>
              </a:rPr>
              <a:t>GLRKeepers</a:t>
            </a:r>
            <a:r>
              <a:rPr lang="en-US" sz="1200" b="0" i="0" u="none" strike="noStrike" cap="none" dirty="0">
                <a:solidFill>
                  <a:srgbClr val="969696"/>
                </a:solidFill>
                <a:latin typeface="Arial"/>
                <a:cs typeface="Arial"/>
                <a:sym typeface="Arial"/>
              </a:rPr>
              <a:t> </a:t>
            </a:r>
          </a:p>
        </p:txBody>
      </p:sp>
    </p:spTree>
    <p:extLst>
      <p:ext uri="{BB962C8B-B14F-4D97-AF65-F5344CB8AC3E}">
        <p14:creationId xmlns:p14="http://schemas.microsoft.com/office/powerpoint/2010/main" val="1992272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9837" y="6356352"/>
            <a:ext cx="2844800" cy="365125"/>
          </a:xfrm>
          <a:prstGeom prst="rect">
            <a:avLst/>
          </a:prstGeom>
        </p:spPr>
        <p:txBody>
          <a:bodyPr/>
          <a:lstStyle/>
          <a:p>
            <a:fld id="{71ACE3C3-3DE5-394B-992B-CB11A4079B42}" type="datetime1">
              <a:rPr lang="en-US" smtClean="0">
                <a:solidFill>
                  <a:prstClr val="black">
                    <a:tint val="75000"/>
                  </a:prstClr>
                </a:solidFill>
              </a:rPr>
              <a:pPr/>
              <a:t>8/24/21</a:t>
            </a:fld>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584E3A1-B994-4B49-A119-057A75EFA18A}" type="slidenum">
              <a:rPr lang="en-US" smtClean="0">
                <a:solidFill>
                  <a:prstClr val="black">
                    <a:tint val="75000"/>
                  </a:prstClr>
                </a:solidFill>
              </a:rPr>
              <a:pPr/>
              <a:t>‹#›</a:t>
            </a:fld>
            <a:endParaRPr lang="en-US" dirty="0">
              <a:solidFill>
                <a:prstClr val="black">
                  <a:tint val="75000"/>
                </a:prstClr>
              </a:solidFill>
            </a:endParaRPr>
          </a:p>
        </p:txBody>
      </p:sp>
      <p:sp>
        <p:nvSpPr>
          <p:cNvPr id="9" name="Rectangle 8"/>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83" tIns="60941" rIns="121883" bIns="60941" rtlCol="0" anchor="ctr"/>
          <a:lstStyle/>
          <a:p>
            <a:pPr algn="ctr" defTabSz="1218750">
              <a:buClrTx/>
              <a:buFontTx/>
              <a:buNone/>
            </a:pPr>
            <a:endParaRPr lang="en-US" sz="2400" kern="1200" dirty="0">
              <a:solidFill>
                <a:srgbClr val="FFFFFF"/>
              </a:solidFill>
              <a:latin typeface="Arial"/>
            </a:endParaRPr>
          </a:p>
        </p:txBody>
      </p:sp>
      <p:sp>
        <p:nvSpPr>
          <p:cNvPr id="5" name="Footer Placeholder 4"/>
          <p:cNvSpPr>
            <a:spLocks noGrp="1"/>
          </p:cNvSpPr>
          <p:nvPr>
            <p:ph type="ftr" sz="quarter" idx="11"/>
          </p:nvPr>
        </p:nvSpPr>
        <p:spPr>
          <a:xfrm>
            <a:off x="1834443" y="5926864"/>
            <a:ext cx="9767148" cy="365125"/>
          </a:xfrm>
        </p:spPr>
        <p:txBody>
          <a:bodyPr/>
          <a:lstStyle>
            <a:lvl1pPr algn="ctr">
              <a:defRPr sz="2000">
                <a:solidFill>
                  <a:schemeClr val="bg1"/>
                </a:solidFill>
              </a:defRPr>
            </a:lvl1pPr>
          </a:lstStyle>
          <a:p>
            <a:r>
              <a:rPr lang="en-US" dirty="0">
                <a:solidFill>
                  <a:srgbClr val="FFFFFF"/>
                </a:solidFill>
              </a:rPr>
              <a:t>GLRWeek2021.gradelevelreading.net  /  #</a:t>
            </a:r>
            <a:r>
              <a:rPr lang="en-US" dirty="0" err="1">
                <a:solidFill>
                  <a:srgbClr val="FFFFFF"/>
                </a:solidFill>
              </a:rPr>
              <a:t>GLRKeepers</a:t>
            </a:r>
            <a:endParaRPr lang="en-US" dirty="0">
              <a:solidFill>
                <a:srgbClr val="FFFFFF"/>
              </a:solidFill>
            </a:endParaRPr>
          </a:p>
        </p:txBody>
      </p:sp>
      <p:sp>
        <p:nvSpPr>
          <p:cNvPr id="2" name="Title 1"/>
          <p:cNvSpPr>
            <a:spLocks noGrp="1"/>
          </p:cNvSpPr>
          <p:nvPr>
            <p:ph type="ctrTitle"/>
          </p:nvPr>
        </p:nvSpPr>
        <p:spPr>
          <a:xfrm>
            <a:off x="2085525" y="290217"/>
            <a:ext cx="9314587" cy="2271888"/>
          </a:xfrm>
          <a:prstGeom prst="rect">
            <a:avLst/>
          </a:prstGeom>
        </p:spPr>
        <p:txBody>
          <a:bodyPr>
            <a:no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01698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2" y="1"/>
            <a:ext cx="9153676" cy="1649160"/>
          </a:xfrm>
          <a:prstGeom prst="rect">
            <a:avLst/>
          </a:prstGeom>
        </p:spPr>
        <p:txBody>
          <a:bodyPr/>
          <a:lstStyle>
            <a:lvl1pPr>
              <a:defRPr sz="3200"/>
            </a:lvl1pPr>
          </a:lstStyle>
          <a:p>
            <a:r>
              <a:rPr lang="en-US" dirty="0"/>
              <a:t>Click to edit Master title style</a:t>
            </a:r>
          </a:p>
        </p:txBody>
      </p:sp>
      <p:sp>
        <p:nvSpPr>
          <p:cNvPr id="3" name="Content Placeholder 2"/>
          <p:cNvSpPr>
            <a:spLocks noGrp="1"/>
          </p:cNvSpPr>
          <p:nvPr>
            <p:ph idx="1"/>
          </p:nvPr>
        </p:nvSpPr>
        <p:spPr>
          <a:xfrm>
            <a:off x="1834444" y="2316480"/>
            <a:ext cx="9148032" cy="3755496"/>
          </a:xfrm>
          <a:prstGeom prst="rect">
            <a:avLst/>
          </a:prstGeom>
        </p:spPr>
        <p:txBody>
          <a:bodyPr/>
          <a:lstStyle>
            <a:lvl1pPr>
              <a:defRPr sz="2667"/>
            </a:lvl1pPr>
            <a:lvl2pPr>
              <a:defRPr sz="2400"/>
            </a:lvl2pPr>
            <a:lvl3pPr>
              <a:defRPr sz="2133"/>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584E3A1-B994-4B49-A119-057A75EFA18A}" type="slidenum">
              <a:rPr lang="en-US" smtClean="0">
                <a:solidFill>
                  <a:prstClr val="black">
                    <a:tint val="75000"/>
                  </a:prstClr>
                </a:solidFill>
              </a:rPr>
              <a:pPr/>
              <a:t>‹#›</a:t>
            </a:fld>
            <a:endParaRPr lang="en-US" dirty="0">
              <a:solidFill>
                <a:prstClr val="black">
                  <a:tint val="75000"/>
                </a:prstClr>
              </a:solidFill>
            </a:endParaRPr>
          </a:p>
        </p:txBody>
      </p:sp>
      <p:sp>
        <p:nvSpPr>
          <p:cNvPr id="7" name="Footer Placeholder 4">
            <a:extLst>
              <a:ext uri="{FF2B5EF4-FFF2-40B4-BE49-F238E27FC236}">
                <a16:creationId xmlns:a16="http://schemas.microsoft.com/office/drawing/2014/main" id="{A9108BD5-0117-E24B-B1D3-D76A8C6B50C5}"/>
              </a:ext>
            </a:extLst>
          </p:cNvPr>
          <p:cNvSpPr>
            <a:spLocks noGrp="1"/>
          </p:cNvSpPr>
          <p:nvPr>
            <p:ph type="ftr" sz="quarter" idx="3"/>
          </p:nvPr>
        </p:nvSpPr>
        <p:spPr>
          <a:xfrm>
            <a:off x="1826202" y="6348111"/>
            <a:ext cx="9148032" cy="365125"/>
          </a:xfrm>
          <a:prstGeom prst="rect">
            <a:avLst/>
          </a:prstGeom>
        </p:spPr>
        <p:txBody>
          <a:bodyPr vert="horz" lIns="91412" tIns="45706" rIns="91412" bIns="45706" rtlCol="0" anchor="ctr"/>
          <a:lstStyle>
            <a:lvl1pPr marL="0" marR="0" indent="0" algn="r" rtl="0">
              <a:lnSpc>
                <a:spcPct val="100000"/>
              </a:lnSpc>
              <a:spcBef>
                <a:spcPts val="0"/>
              </a:spcBef>
              <a:spcAft>
                <a:spcPts val="0"/>
              </a:spcAft>
              <a:buNone/>
              <a:defRPr sz="1200" baseline="0">
                <a:solidFill>
                  <a:schemeClr val="bg2">
                    <a:lumMod val="60000"/>
                    <a:lumOff val="40000"/>
                  </a:schemeClr>
                </a:solidFill>
              </a:defRPr>
            </a:lvl1pPr>
          </a:lstStyle>
          <a:p>
            <a:r>
              <a:rPr lang="en-US" dirty="0">
                <a:solidFill>
                  <a:srgbClr val="969696"/>
                </a:solidFill>
              </a:rPr>
              <a:t>GLRWeek2021.gradelevelreading.net  /  #</a:t>
            </a:r>
            <a:r>
              <a:rPr lang="en-US" dirty="0" err="1">
                <a:solidFill>
                  <a:srgbClr val="969696"/>
                </a:solidFill>
              </a:rPr>
              <a:t>GLRKeepers</a:t>
            </a:r>
            <a:r>
              <a:rPr lang="en-US" dirty="0">
                <a:solidFill>
                  <a:srgbClr val="969696"/>
                </a:solidFill>
              </a:rPr>
              <a:t> </a:t>
            </a:r>
          </a:p>
        </p:txBody>
      </p:sp>
    </p:spTree>
    <p:extLst>
      <p:ext uri="{BB962C8B-B14F-4D97-AF65-F5344CB8AC3E}">
        <p14:creationId xmlns:p14="http://schemas.microsoft.com/office/powerpoint/2010/main" val="3666025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2" y="1"/>
            <a:ext cx="9153676" cy="164916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793040" y="2300111"/>
            <a:ext cx="5109437" cy="3826053"/>
          </a:xfrm>
          <a:prstGeom prst="rect">
            <a:avLst/>
          </a:prstGeom>
        </p:spPr>
        <p:txBody>
          <a:bodyPr/>
          <a:lstStyle>
            <a:lvl1pPr>
              <a:defRPr sz="3200"/>
            </a:lvl1pPr>
            <a:lvl2pPr>
              <a:defRPr sz="28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51260" y="2300111"/>
            <a:ext cx="5182009" cy="3826053"/>
          </a:xfrm>
          <a:prstGeom prst="rect">
            <a:avLst/>
          </a:prstGeom>
        </p:spPr>
        <p:txBody>
          <a:bodyPr/>
          <a:lstStyle>
            <a:lvl1pPr>
              <a:defRPr sz="3200"/>
            </a:lvl1pPr>
            <a:lvl2pPr>
              <a:defRPr sz="28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C584E3A1-B994-4B49-A119-057A75EFA18A}" type="slidenum">
              <a:rPr lang="en-US" smtClean="0">
                <a:solidFill>
                  <a:prstClr val="black">
                    <a:tint val="75000"/>
                  </a:prstClr>
                </a:solidFill>
              </a:rPr>
              <a:pPr/>
              <a:t>‹#›</a:t>
            </a:fld>
            <a:endParaRPr lang="en-US" dirty="0">
              <a:solidFill>
                <a:prstClr val="black">
                  <a:tint val="75000"/>
                </a:prstClr>
              </a:solidFill>
            </a:endParaRPr>
          </a:p>
        </p:txBody>
      </p:sp>
      <p:sp>
        <p:nvSpPr>
          <p:cNvPr id="8" name="Footer Placeholder 4">
            <a:extLst>
              <a:ext uri="{FF2B5EF4-FFF2-40B4-BE49-F238E27FC236}">
                <a16:creationId xmlns:a16="http://schemas.microsoft.com/office/drawing/2014/main" id="{79E2AC53-4186-E944-B1A5-68B28C8E6462}"/>
              </a:ext>
            </a:extLst>
          </p:cNvPr>
          <p:cNvSpPr>
            <a:spLocks noGrp="1"/>
          </p:cNvSpPr>
          <p:nvPr>
            <p:ph type="ftr" sz="quarter" idx="3"/>
          </p:nvPr>
        </p:nvSpPr>
        <p:spPr>
          <a:xfrm>
            <a:off x="1826202" y="6348111"/>
            <a:ext cx="9148032" cy="365125"/>
          </a:xfrm>
          <a:prstGeom prst="rect">
            <a:avLst/>
          </a:prstGeom>
        </p:spPr>
        <p:txBody>
          <a:bodyPr vert="horz" lIns="91412" tIns="45706" rIns="91412" bIns="45706" rtlCol="0" anchor="ctr"/>
          <a:lstStyle>
            <a:lvl1pPr marL="0" marR="0" indent="0" algn="r" rtl="0">
              <a:lnSpc>
                <a:spcPct val="100000"/>
              </a:lnSpc>
              <a:spcBef>
                <a:spcPts val="0"/>
              </a:spcBef>
              <a:spcAft>
                <a:spcPts val="0"/>
              </a:spcAft>
              <a:buNone/>
              <a:defRPr sz="1200" baseline="0">
                <a:solidFill>
                  <a:schemeClr val="bg2">
                    <a:lumMod val="60000"/>
                    <a:lumOff val="40000"/>
                  </a:schemeClr>
                </a:solidFill>
              </a:defRPr>
            </a:lvl1pPr>
          </a:lstStyle>
          <a:p>
            <a:r>
              <a:rPr lang="en-US" dirty="0">
                <a:solidFill>
                  <a:srgbClr val="969696"/>
                </a:solidFill>
              </a:rPr>
              <a:t>GLRWeek2021.gradelevelreading.net  /  #</a:t>
            </a:r>
            <a:r>
              <a:rPr lang="en-US" dirty="0" err="1">
                <a:solidFill>
                  <a:srgbClr val="969696"/>
                </a:solidFill>
              </a:rPr>
              <a:t>GLRKeepers</a:t>
            </a:r>
            <a:r>
              <a:rPr lang="en-US" dirty="0">
                <a:solidFill>
                  <a:srgbClr val="969696"/>
                </a:solidFill>
              </a:rPr>
              <a:t> </a:t>
            </a:r>
          </a:p>
        </p:txBody>
      </p:sp>
    </p:spTree>
    <p:extLst>
      <p:ext uri="{BB962C8B-B14F-4D97-AF65-F5344CB8AC3E}">
        <p14:creationId xmlns:p14="http://schemas.microsoft.com/office/powerpoint/2010/main" val="1013137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2" y="1"/>
            <a:ext cx="9153676" cy="164916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78931" y="2466449"/>
            <a:ext cx="5256596" cy="639763"/>
          </a:xfrm>
          <a:prstGeom prst="rect">
            <a:avLst/>
          </a:prstGeom>
        </p:spPr>
        <p:txBody>
          <a:bodyPr anchor="b">
            <a:normAutofit/>
          </a:bodyPr>
          <a:lstStyle>
            <a:lvl1pPr marL="0" indent="0">
              <a:buNone/>
              <a:defRPr sz="2667" b="1"/>
            </a:lvl1pPr>
            <a:lvl2pPr marL="609363" indent="0">
              <a:buNone/>
              <a:defRPr sz="2667" b="1"/>
            </a:lvl2pPr>
            <a:lvl3pPr marL="1218750" indent="0">
              <a:buNone/>
              <a:defRPr sz="2400" b="1"/>
            </a:lvl3pPr>
            <a:lvl4pPr marL="1828120" indent="0">
              <a:buNone/>
              <a:defRPr sz="2133" b="1"/>
            </a:lvl4pPr>
            <a:lvl5pPr marL="2437498" indent="0">
              <a:buNone/>
              <a:defRPr sz="2133" b="1"/>
            </a:lvl5pPr>
            <a:lvl6pPr marL="3046860" indent="0">
              <a:buNone/>
              <a:defRPr sz="2133" b="1"/>
            </a:lvl6pPr>
            <a:lvl7pPr marL="3656223" indent="0">
              <a:buNone/>
              <a:defRPr sz="2133" b="1"/>
            </a:lvl7pPr>
            <a:lvl8pPr marL="4265600" indent="0">
              <a:buNone/>
              <a:defRPr sz="2133" b="1"/>
            </a:lvl8pPr>
            <a:lvl9pPr marL="4874971"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778929" y="3132667"/>
            <a:ext cx="5268691" cy="2993496"/>
          </a:xfrm>
          <a:prstGeom prst="rect">
            <a:avLst/>
          </a:prstGeo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53845" y="2466449"/>
            <a:ext cx="5248731" cy="639763"/>
          </a:xfrm>
          <a:prstGeom prst="rect">
            <a:avLst/>
          </a:prstGeom>
        </p:spPr>
        <p:txBody>
          <a:bodyPr anchor="b">
            <a:normAutofit/>
          </a:bodyPr>
          <a:lstStyle>
            <a:lvl1pPr marL="0" indent="0">
              <a:buNone/>
              <a:defRPr sz="2667" b="1"/>
            </a:lvl1pPr>
            <a:lvl2pPr marL="609363" indent="0">
              <a:buNone/>
              <a:defRPr sz="2667" b="1"/>
            </a:lvl2pPr>
            <a:lvl3pPr marL="1218750" indent="0">
              <a:buNone/>
              <a:defRPr sz="2400" b="1"/>
            </a:lvl3pPr>
            <a:lvl4pPr marL="1828120" indent="0">
              <a:buNone/>
              <a:defRPr sz="2133" b="1"/>
            </a:lvl4pPr>
            <a:lvl5pPr marL="2437498" indent="0">
              <a:buNone/>
              <a:defRPr sz="2133" b="1"/>
            </a:lvl5pPr>
            <a:lvl6pPr marL="3046860" indent="0">
              <a:buNone/>
              <a:defRPr sz="2133" b="1"/>
            </a:lvl6pPr>
            <a:lvl7pPr marL="3656223" indent="0">
              <a:buNone/>
              <a:defRPr sz="2133" b="1"/>
            </a:lvl7pPr>
            <a:lvl8pPr marL="4265600" indent="0">
              <a:buNone/>
              <a:defRPr sz="2133" b="1"/>
            </a:lvl8pPr>
            <a:lvl9pPr marL="4874971"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253848" y="3132667"/>
            <a:ext cx="5236637" cy="2993496"/>
          </a:xfrm>
          <a:prstGeom prst="rect">
            <a:avLst/>
          </a:prstGeo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C584E3A1-B994-4B49-A119-057A75EFA18A}" type="slidenum">
              <a:rPr lang="en-US" smtClean="0">
                <a:solidFill>
                  <a:prstClr val="black">
                    <a:tint val="75000"/>
                  </a:prstClr>
                </a:solidFill>
              </a:rPr>
              <a:pPr/>
              <a:t>‹#›</a:t>
            </a:fld>
            <a:endParaRPr lang="en-US" dirty="0">
              <a:solidFill>
                <a:prstClr val="black">
                  <a:tint val="75000"/>
                </a:prstClr>
              </a:solidFill>
            </a:endParaRPr>
          </a:p>
        </p:txBody>
      </p:sp>
      <p:sp>
        <p:nvSpPr>
          <p:cNvPr id="10" name="Footer Placeholder 4">
            <a:extLst>
              <a:ext uri="{FF2B5EF4-FFF2-40B4-BE49-F238E27FC236}">
                <a16:creationId xmlns:a16="http://schemas.microsoft.com/office/drawing/2014/main" id="{EC00CCDE-BC93-B042-819B-8FFF180353CE}"/>
              </a:ext>
            </a:extLst>
          </p:cNvPr>
          <p:cNvSpPr>
            <a:spLocks noGrp="1"/>
          </p:cNvSpPr>
          <p:nvPr>
            <p:ph type="ftr" sz="quarter" idx="13"/>
          </p:nvPr>
        </p:nvSpPr>
        <p:spPr>
          <a:xfrm>
            <a:off x="1826202" y="6348111"/>
            <a:ext cx="9148032" cy="365125"/>
          </a:xfrm>
          <a:prstGeom prst="rect">
            <a:avLst/>
          </a:prstGeom>
        </p:spPr>
        <p:txBody>
          <a:bodyPr vert="horz" lIns="91412" tIns="45706" rIns="91412" bIns="45706" rtlCol="0" anchor="ctr"/>
          <a:lstStyle>
            <a:lvl1pPr marL="0" marR="0" indent="0" algn="r" rtl="0">
              <a:lnSpc>
                <a:spcPct val="100000"/>
              </a:lnSpc>
              <a:spcBef>
                <a:spcPts val="0"/>
              </a:spcBef>
              <a:spcAft>
                <a:spcPts val="0"/>
              </a:spcAft>
              <a:buNone/>
              <a:defRPr sz="1200" baseline="0">
                <a:solidFill>
                  <a:schemeClr val="bg2">
                    <a:lumMod val="60000"/>
                    <a:lumOff val="40000"/>
                  </a:schemeClr>
                </a:solidFill>
              </a:defRPr>
            </a:lvl1pPr>
          </a:lstStyle>
          <a:p>
            <a:r>
              <a:rPr lang="en-US" dirty="0">
                <a:solidFill>
                  <a:srgbClr val="969696"/>
                </a:solidFill>
              </a:rPr>
              <a:t>GLRWeek2021.gradelevelreading.net  /  #</a:t>
            </a:r>
            <a:r>
              <a:rPr lang="en-US" dirty="0" err="1">
                <a:solidFill>
                  <a:srgbClr val="969696"/>
                </a:solidFill>
              </a:rPr>
              <a:t>GLRKeepers</a:t>
            </a:r>
            <a:r>
              <a:rPr lang="en-US" dirty="0">
                <a:solidFill>
                  <a:srgbClr val="969696"/>
                </a:solidFill>
              </a:rPr>
              <a:t> </a:t>
            </a:r>
          </a:p>
        </p:txBody>
      </p:sp>
    </p:spTree>
    <p:extLst>
      <p:ext uri="{BB962C8B-B14F-4D97-AF65-F5344CB8AC3E}">
        <p14:creationId xmlns:p14="http://schemas.microsoft.com/office/powerpoint/2010/main" val="10228423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28802" y="1"/>
            <a:ext cx="9153676" cy="1649160"/>
          </a:xfrm>
          <a:prstGeom prst="rect">
            <a:avLst/>
          </a:prstGeo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C584E3A1-B994-4B49-A119-057A75EFA18A}" type="slidenum">
              <a:rPr lang="en-US" smtClean="0">
                <a:solidFill>
                  <a:prstClr val="black">
                    <a:tint val="75000"/>
                  </a:prstClr>
                </a:solidFill>
              </a:rPr>
              <a:pPr/>
              <a:t>‹#›</a:t>
            </a:fld>
            <a:endParaRPr lang="en-US" dirty="0">
              <a:solidFill>
                <a:prstClr val="black">
                  <a:tint val="75000"/>
                </a:prstClr>
              </a:solidFill>
            </a:endParaRPr>
          </a:p>
        </p:txBody>
      </p:sp>
      <p:sp>
        <p:nvSpPr>
          <p:cNvPr id="6" name="Footer Placeholder 4">
            <a:extLst>
              <a:ext uri="{FF2B5EF4-FFF2-40B4-BE49-F238E27FC236}">
                <a16:creationId xmlns:a16="http://schemas.microsoft.com/office/drawing/2014/main" id="{01D0D45C-4050-D942-AF1E-288A50A3D872}"/>
              </a:ext>
            </a:extLst>
          </p:cNvPr>
          <p:cNvSpPr>
            <a:spLocks noGrp="1"/>
          </p:cNvSpPr>
          <p:nvPr>
            <p:ph type="ftr" sz="quarter" idx="3"/>
          </p:nvPr>
        </p:nvSpPr>
        <p:spPr>
          <a:xfrm>
            <a:off x="1826202" y="6348111"/>
            <a:ext cx="9148032" cy="365125"/>
          </a:xfrm>
          <a:prstGeom prst="rect">
            <a:avLst/>
          </a:prstGeom>
        </p:spPr>
        <p:txBody>
          <a:bodyPr vert="horz" lIns="91412" tIns="45706" rIns="91412" bIns="45706" rtlCol="0" anchor="ctr"/>
          <a:lstStyle>
            <a:lvl1pPr marL="0" marR="0" indent="0" algn="r" rtl="0">
              <a:lnSpc>
                <a:spcPct val="100000"/>
              </a:lnSpc>
              <a:spcBef>
                <a:spcPts val="0"/>
              </a:spcBef>
              <a:spcAft>
                <a:spcPts val="0"/>
              </a:spcAft>
              <a:buNone/>
              <a:defRPr sz="1200" baseline="0">
                <a:solidFill>
                  <a:schemeClr val="bg2">
                    <a:lumMod val="60000"/>
                    <a:lumOff val="40000"/>
                  </a:schemeClr>
                </a:solidFill>
              </a:defRPr>
            </a:lvl1pPr>
          </a:lstStyle>
          <a:p>
            <a:r>
              <a:rPr lang="en-US" dirty="0">
                <a:solidFill>
                  <a:srgbClr val="969696"/>
                </a:solidFill>
              </a:rPr>
              <a:t>GLRWeek2021.gradelevelreading.net  /  #</a:t>
            </a:r>
            <a:r>
              <a:rPr lang="en-US" dirty="0" err="1">
                <a:solidFill>
                  <a:srgbClr val="969696"/>
                </a:solidFill>
              </a:rPr>
              <a:t>GLRKeepers</a:t>
            </a:r>
            <a:r>
              <a:rPr lang="en-US" dirty="0">
                <a:solidFill>
                  <a:srgbClr val="969696"/>
                </a:solidFill>
              </a:rPr>
              <a:t> </a:t>
            </a:r>
          </a:p>
        </p:txBody>
      </p:sp>
    </p:spTree>
    <p:extLst>
      <p:ext uri="{BB962C8B-B14F-4D97-AF65-F5344CB8AC3E}">
        <p14:creationId xmlns:p14="http://schemas.microsoft.com/office/powerpoint/2010/main" val="3196914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84E3A1-B994-4B49-A119-057A75EFA18A}" type="slidenum">
              <a:rPr lang="en-US" smtClean="0">
                <a:solidFill>
                  <a:prstClr val="black">
                    <a:tint val="75000"/>
                  </a:prstClr>
                </a:solidFill>
              </a:rPr>
              <a:pPr/>
              <a:t>‹#›</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A4B22CAE-94AA-7E4C-ABB4-28D3EA4E65C3}"/>
              </a:ext>
            </a:extLst>
          </p:cNvPr>
          <p:cNvSpPr>
            <a:spLocks noGrp="1"/>
          </p:cNvSpPr>
          <p:nvPr>
            <p:ph type="ftr" sz="quarter" idx="3"/>
          </p:nvPr>
        </p:nvSpPr>
        <p:spPr>
          <a:xfrm>
            <a:off x="1826202" y="6348111"/>
            <a:ext cx="9148032" cy="365125"/>
          </a:xfrm>
          <a:prstGeom prst="rect">
            <a:avLst/>
          </a:prstGeom>
        </p:spPr>
        <p:txBody>
          <a:bodyPr vert="horz" lIns="91412" tIns="45706" rIns="91412" bIns="45706" rtlCol="0" anchor="ctr"/>
          <a:lstStyle>
            <a:lvl1pPr marL="0" marR="0" indent="0" algn="r" rtl="0">
              <a:lnSpc>
                <a:spcPct val="100000"/>
              </a:lnSpc>
              <a:spcBef>
                <a:spcPts val="0"/>
              </a:spcBef>
              <a:spcAft>
                <a:spcPts val="0"/>
              </a:spcAft>
              <a:buNone/>
              <a:defRPr sz="1200" baseline="0">
                <a:solidFill>
                  <a:schemeClr val="bg2">
                    <a:lumMod val="60000"/>
                    <a:lumOff val="40000"/>
                  </a:schemeClr>
                </a:solidFill>
              </a:defRPr>
            </a:lvl1pPr>
          </a:lstStyle>
          <a:p>
            <a:r>
              <a:rPr lang="en-US" dirty="0">
                <a:solidFill>
                  <a:srgbClr val="969696"/>
                </a:solidFill>
              </a:rPr>
              <a:t>GLRWeek2021.gradelevelreading.net  /  #</a:t>
            </a:r>
            <a:r>
              <a:rPr lang="en-US" dirty="0" err="1">
                <a:solidFill>
                  <a:srgbClr val="969696"/>
                </a:solidFill>
              </a:rPr>
              <a:t>GLRKeepers</a:t>
            </a:r>
            <a:r>
              <a:rPr lang="en-US" dirty="0">
                <a:solidFill>
                  <a:srgbClr val="969696"/>
                </a:solidFill>
              </a:rPr>
              <a:t> </a:t>
            </a:r>
          </a:p>
        </p:txBody>
      </p:sp>
    </p:spTree>
    <p:extLst>
      <p:ext uri="{BB962C8B-B14F-4D97-AF65-F5344CB8AC3E}">
        <p14:creationId xmlns:p14="http://schemas.microsoft.com/office/powerpoint/2010/main" val="4062792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13"/>
          <p:cNvSpPr txBox="1">
            <a:spLocks noGrp="1"/>
          </p:cNvSpPr>
          <p:nvPr>
            <p:ph type="title"/>
          </p:nvPr>
        </p:nvSpPr>
        <p:spPr>
          <a:xfrm>
            <a:off x="1828802" y="1"/>
            <a:ext cx="9153676" cy="1649160"/>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3"/>
          <p:cNvSpPr txBox="1">
            <a:spLocks noGrp="1"/>
          </p:cNvSpPr>
          <p:nvPr>
            <p:ph type="body" idx="1"/>
          </p:nvPr>
        </p:nvSpPr>
        <p:spPr>
          <a:xfrm>
            <a:off x="793040" y="2300111"/>
            <a:ext cx="5109437" cy="3826053"/>
          </a:xfrm>
          <a:prstGeom prst="rect">
            <a:avLst/>
          </a:prstGeom>
          <a:noFill/>
          <a:ln>
            <a:noFill/>
          </a:ln>
        </p:spPr>
        <p:txBody>
          <a:bodyPr spcFirstLastPara="1" wrap="square" lIns="91400" tIns="45700" rIns="91400" bIns="45700" anchor="t" anchorCtr="0">
            <a:noAutofit/>
          </a:bodyPr>
          <a:lstStyle>
            <a:lvl1pPr marL="457200" lvl="0" indent="-472440" algn="l">
              <a:lnSpc>
                <a:spcPct val="100000"/>
              </a:lnSpc>
              <a:spcBef>
                <a:spcPts val="0"/>
              </a:spcBef>
              <a:spcAft>
                <a:spcPts val="0"/>
              </a:spcAft>
              <a:buSzPts val="3840"/>
              <a:buChar char="•"/>
              <a:defRPr sz="3200"/>
            </a:lvl1pPr>
            <a:lvl2pPr marL="914400" lvl="1" indent="-406400" algn="l">
              <a:spcBef>
                <a:spcPts val="800"/>
              </a:spcBef>
              <a:spcAft>
                <a:spcPts val="0"/>
              </a:spcAft>
              <a:buSzPts val="2800"/>
              <a:buChar char="–"/>
              <a:defRPr sz="2800"/>
            </a:lvl2pPr>
            <a:lvl3pPr marL="1371600" lvl="2" indent="-397954" algn="l">
              <a:spcBef>
                <a:spcPts val="800"/>
              </a:spcBef>
              <a:spcAft>
                <a:spcPts val="0"/>
              </a:spcAft>
              <a:buSzPts val="2667"/>
              <a:buChar char="o"/>
              <a:defRPr sz="2667"/>
            </a:lvl3pPr>
            <a:lvl4pPr marL="1828800" lvl="3" indent="-381000" algn="l">
              <a:spcBef>
                <a:spcPts val="800"/>
              </a:spcBef>
              <a:spcAft>
                <a:spcPts val="0"/>
              </a:spcAft>
              <a:buSzPts val="2400"/>
              <a:buChar char="▪"/>
              <a:defRPr sz="2400"/>
            </a:lvl4pPr>
            <a:lvl5pPr marL="2286000" lvl="4" indent="-350520" algn="l">
              <a:spcBef>
                <a:spcPts val="800"/>
              </a:spcBef>
              <a:spcAft>
                <a:spcPts val="0"/>
              </a:spcAft>
              <a:buSzPts val="192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28" name="Google Shape;28;p13"/>
          <p:cNvSpPr txBox="1">
            <a:spLocks noGrp="1"/>
          </p:cNvSpPr>
          <p:nvPr>
            <p:ph type="body" idx="2"/>
          </p:nvPr>
        </p:nvSpPr>
        <p:spPr>
          <a:xfrm>
            <a:off x="6151260" y="2300111"/>
            <a:ext cx="5182009" cy="3826053"/>
          </a:xfrm>
          <a:prstGeom prst="rect">
            <a:avLst/>
          </a:prstGeom>
          <a:noFill/>
          <a:ln>
            <a:noFill/>
          </a:ln>
        </p:spPr>
        <p:txBody>
          <a:bodyPr spcFirstLastPara="1" wrap="square" lIns="91400" tIns="45700" rIns="91400" bIns="45700" anchor="t" anchorCtr="0">
            <a:noAutofit/>
          </a:bodyPr>
          <a:lstStyle>
            <a:lvl1pPr marL="457200" lvl="0" indent="-472440" algn="l">
              <a:lnSpc>
                <a:spcPct val="100000"/>
              </a:lnSpc>
              <a:spcBef>
                <a:spcPts val="0"/>
              </a:spcBef>
              <a:spcAft>
                <a:spcPts val="0"/>
              </a:spcAft>
              <a:buSzPts val="3840"/>
              <a:buChar char="•"/>
              <a:defRPr sz="3200"/>
            </a:lvl1pPr>
            <a:lvl2pPr marL="914400" lvl="1" indent="-406400" algn="l">
              <a:spcBef>
                <a:spcPts val="800"/>
              </a:spcBef>
              <a:spcAft>
                <a:spcPts val="0"/>
              </a:spcAft>
              <a:buSzPts val="2800"/>
              <a:buChar char="–"/>
              <a:defRPr sz="2800"/>
            </a:lvl2pPr>
            <a:lvl3pPr marL="1371600" lvl="2" indent="-397954" algn="l">
              <a:spcBef>
                <a:spcPts val="800"/>
              </a:spcBef>
              <a:spcAft>
                <a:spcPts val="0"/>
              </a:spcAft>
              <a:buSzPts val="2667"/>
              <a:buChar char="o"/>
              <a:defRPr sz="2667"/>
            </a:lvl3pPr>
            <a:lvl4pPr marL="1828800" lvl="3" indent="-381000" algn="l">
              <a:spcBef>
                <a:spcPts val="800"/>
              </a:spcBef>
              <a:spcAft>
                <a:spcPts val="0"/>
              </a:spcAft>
              <a:buSzPts val="2400"/>
              <a:buChar char="▪"/>
              <a:defRPr sz="2400"/>
            </a:lvl4pPr>
            <a:lvl5pPr marL="2286000" lvl="4" indent="-350520" algn="l">
              <a:spcBef>
                <a:spcPts val="800"/>
              </a:spcBef>
              <a:spcAft>
                <a:spcPts val="0"/>
              </a:spcAft>
              <a:buSzPts val="192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29" name="Google Shape;29;p13"/>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lvl1pPr marL="0" lvl="0" indent="0" algn="r">
              <a:lnSpc>
                <a:spcPct val="100000"/>
              </a:lnSpc>
              <a:spcBef>
                <a:spcPts val="0"/>
              </a:spcBef>
              <a:spcAft>
                <a:spcPts val="0"/>
              </a:spcAft>
              <a:buNone/>
              <a:defRPr>
                <a:solidFill>
                  <a:srgbClr val="888888"/>
                </a:solidFill>
                <a:latin typeface="Arial"/>
                <a:ea typeface="Arial"/>
                <a:cs typeface="Arial"/>
                <a:sym typeface="Arial"/>
              </a:defRPr>
            </a:lvl1pPr>
            <a:lvl2pPr marL="0" lvl="1" indent="0" algn="r">
              <a:lnSpc>
                <a:spcPct val="100000"/>
              </a:lnSpc>
              <a:spcBef>
                <a:spcPts val="0"/>
              </a:spcBef>
              <a:spcAft>
                <a:spcPts val="0"/>
              </a:spcAft>
              <a:buNone/>
              <a:defRPr>
                <a:solidFill>
                  <a:srgbClr val="888888"/>
                </a:solidFill>
                <a:latin typeface="Arial"/>
                <a:ea typeface="Arial"/>
                <a:cs typeface="Arial"/>
                <a:sym typeface="Arial"/>
              </a:defRPr>
            </a:lvl2pPr>
            <a:lvl3pPr marL="0" lvl="2" indent="0" algn="r">
              <a:lnSpc>
                <a:spcPct val="100000"/>
              </a:lnSpc>
              <a:spcBef>
                <a:spcPts val="0"/>
              </a:spcBef>
              <a:spcAft>
                <a:spcPts val="0"/>
              </a:spcAft>
              <a:buNone/>
              <a:defRPr>
                <a:solidFill>
                  <a:srgbClr val="888888"/>
                </a:solidFill>
                <a:latin typeface="Arial"/>
                <a:ea typeface="Arial"/>
                <a:cs typeface="Arial"/>
                <a:sym typeface="Arial"/>
              </a:defRPr>
            </a:lvl3pPr>
            <a:lvl4pPr marL="0" lvl="3" indent="0" algn="r">
              <a:lnSpc>
                <a:spcPct val="100000"/>
              </a:lnSpc>
              <a:spcBef>
                <a:spcPts val="0"/>
              </a:spcBef>
              <a:spcAft>
                <a:spcPts val="0"/>
              </a:spcAft>
              <a:buNone/>
              <a:defRPr>
                <a:solidFill>
                  <a:srgbClr val="888888"/>
                </a:solidFill>
                <a:latin typeface="Arial"/>
                <a:ea typeface="Arial"/>
                <a:cs typeface="Arial"/>
                <a:sym typeface="Arial"/>
              </a:defRPr>
            </a:lvl4pPr>
            <a:lvl5pPr marL="0" lvl="4" indent="0" algn="r">
              <a:lnSpc>
                <a:spcPct val="100000"/>
              </a:lnSpc>
              <a:spcBef>
                <a:spcPts val="0"/>
              </a:spcBef>
              <a:spcAft>
                <a:spcPts val="0"/>
              </a:spcAft>
              <a:buNone/>
              <a:defRPr>
                <a:solidFill>
                  <a:srgbClr val="888888"/>
                </a:solidFill>
                <a:latin typeface="Arial"/>
                <a:ea typeface="Arial"/>
                <a:cs typeface="Arial"/>
                <a:sym typeface="Arial"/>
              </a:defRPr>
            </a:lvl5pPr>
            <a:lvl6pPr marL="0" lvl="5" indent="0" algn="r">
              <a:lnSpc>
                <a:spcPct val="100000"/>
              </a:lnSpc>
              <a:spcBef>
                <a:spcPts val="0"/>
              </a:spcBef>
              <a:spcAft>
                <a:spcPts val="0"/>
              </a:spcAft>
              <a:buNone/>
              <a:defRPr>
                <a:solidFill>
                  <a:srgbClr val="888888"/>
                </a:solidFill>
                <a:latin typeface="Arial"/>
                <a:ea typeface="Arial"/>
                <a:cs typeface="Arial"/>
                <a:sym typeface="Arial"/>
              </a:defRPr>
            </a:lvl6pPr>
            <a:lvl7pPr marL="0" lvl="6" indent="0" algn="r">
              <a:lnSpc>
                <a:spcPct val="100000"/>
              </a:lnSpc>
              <a:spcBef>
                <a:spcPts val="0"/>
              </a:spcBef>
              <a:spcAft>
                <a:spcPts val="0"/>
              </a:spcAft>
              <a:buNone/>
              <a:defRPr>
                <a:solidFill>
                  <a:srgbClr val="888888"/>
                </a:solidFill>
                <a:latin typeface="Arial"/>
                <a:ea typeface="Arial"/>
                <a:cs typeface="Arial"/>
                <a:sym typeface="Arial"/>
              </a:defRPr>
            </a:lvl7pPr>
            <a:lvl8pPr marL="0" lvl="7" indent="0" algn="r">
              <a:lnSpc>
                <a:spcPct val="100000"/>
              </a:lnSpc>
              <a:spcBef>
                <a:spcPts val="0"/>
              </a:spcBef>
              <a:spcAft>
                <a:spcPts val="0"/>
              </a:spcAft>
              <a:buNone/>
              <a:defRPr>
                <a:solidFill>
                  <a:srgbClr val="888888"/>
                </a:solidFill>
                <a:latin typeface="Arial"/>
                <a:ea typeface="Arial"/>
                <a:cs typeface="Arial"/>
                <a:sym typeface="Arial"/>
              </a:defRPr>
            </a:lvl8pPr>
            <a:lvl9pPr marL="0" lvl="8" indent="0" algn="r">
              <a:lnSpc>
                <a:spcPct val="100000"/>
              </a:lnSpc>
              <a:spcBef>
                <a:spcPts val="0"/>
              </a:spcBef>
              <a:spcAft>
                <a:spcPts val="0"/>
              </a:spcAft>
              <a:buNone/>
              <a:defRPr>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13"/>
          <p:cNvSpPr txBox="1">
            <a:spLocks noGrp="1"/>
          </p:cNvSpPr>
          <p:nvPr>
            <p:ph type="ftr" idx="11"/>
          </p:nvPr>
        </p:nvSpPr>
        <p:spPr>
          <a:xfrm>
            <a:off x="1826202" y="6348111"/>
            <a:ext cx="9148032" cy="365125"/>
          </a:xfrm>
          <a:prstGeom prst="rect">
            <a:avLst/>
          </a:prstGeom>
          <a:noFill/>
          <a:ln>
            <a:noFill/>
          </a:ln>
        </p:spPr>
        <p:txBody>
          <a:bodyPr spcFirstLastPara="1" wrap="square" lIns="91400" tIns="45700" rIns="91400" bIns="45700" anchor="ctr" anchorCtr="0">
            <a:noAutofit/>
          </a:bodyPr>
          <a:lstStyle>
            <a:lvl1pPr lvl="0" algn="r">
              <a:lnSpc>
                <a:spcPct val="100000"/>
              </a:lnSpc>
              <a:spcBef>
                <a:spcPts val="0"/>
              </a:spcBef>
              <a:spcAft>
                <a:spcPts val="0"/>
              </a:spcAft>
              <a:buSzPts val="1400"/>
              <a:buNone/>
              <a:defRPr sz="1200">
                <a:solidFill>
                  <a:srgbClr val="96969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GLRWeek2021.gradelevelreading.net  /  #</a:t>
            </a:r>
            <a:r>
              <a:rPr lang="en-US" dirty="0" err="1"/>
              <a:t>GLRKeepers</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3" y="609601"/>
            <a:ext cx="9022644" cy="1162051"/>
          </a:xfrm>
          <a:prstGeom prst="rect">
            <a:avLst/>
          </a:prstGeom>
        </p:spPr>
        <p:txBody>
          <a:bodyPr anchor="ctr" anchorCtr="0"/>
          <a:lstStyle>
            <a:lvl1pPr algn="l">
              <a:defRPr sz="3200" b="0">
                <a:solidFill>
                  <a:srgbClr val="333274"/>
                </a:solidFill>
              </a:defRPr>
            </a:lvl1pPr>
          </a:lstStyle>
          <a:p>
            <a:r>
              <a:rPr lang="en-US" dirty="0"/>
              <a:t>Click to edit Master title style</a:t>
            </a:r>
          </a:p>
        </p:txBody>
      </p:sp>
      <p:sp>
        <p:nvSpPr>
          <p:cNvPr id="3" name="Content Placeholder 2"/>
          <p:cNvSpPr>
            <a:spLocks noGrp="1"/>
          </p:cNvSpPr>
          <p:nvPr>
            <p:ph idx="1"/>
          </p:nvPr>
        </p:nvSpPr>
        <p:spPr>
          <a:xfrm>
            <a:off x="5994416" y="2384777"/>
            <a:ext cx="5603689" cy="3810000"/>
          </a:xfrm>
          <a:prstGeom prst="rect">
            <a:avLst/>
          </a:prstGeom>
        </p:spPr>
        <p:txBody>
          <a:bodyPr/>
          <a:lstStyle>
            <a:lvl1pPr>
              <a:defRPr sz="3200"/>
            </a:lvl1pPr>
            <a:lvl2pPr>
              <a:defRPr sz="2667"/>
            </a:lvl2pPr>
            <a:lvl3pPr>
              <a:defRPr sz="2400"/>
            </a:lvl3pPr>
            <a:lvl4pPr>
              <a:defRPr sz="2133"/>
            </a:lvl4pPr>
            <a:lvl5pPr>
              <a:defRPr sz="18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837267" y="2370686"/>
            <a:ext cx="4011084" cy="3824111"/>
          </a:xfrm>
          <a:prstGeom prst="rect">
            <a:avLst/>
          </a:prstGeom>
        </p:spPr>
        <p:txBody>
          <a:bodyPr/>
          <a:lstStyle>
            <a:lvl1pPr marL="0" indent="0">
              <a:buNone/>
              <a:defRPr sz="1867"/>
            </a:lvl1pPr>
            <a:lvl2pPr marL="609363" indent="0">
              <a:buNone/>
              <a:defRPr sz="1600"/>
            </a:lvl2pPr>
            <a:lvl3pPr marL="1218750" indent="0">
              <a:buNone/>
              <a:defRPr sz="1333"/>
            </a:lvl3pPr>
            <a:lvl4pPr marL="1828120" indent="0">
              <a:buNone/>
              <a:defRPr sz="1200"/>
            </a:lvl4pPr>
            <a:lvl5pPr marL="2437498" indent="0">
              <a:buNone/>
              <a:defRPr sz="1200"/>
            </a:lvl5pPr>
            <a:lvl6pPr marL="3046860" indent="0">
              <a:buNone/>
              <a:defRPr sz="1200"/>
            </a:lvl6pPr>
            <a:lvl7pPr marL="3656223" indent="0">
              <a:buNone/>
              <a:defRPr sz="1200"/>
            </a:lvl7pPr>
            <a:lvl8pPr marL="4265600" indent="0">
              <a:buNone/>
              <a:defRPr sz="1200"/>
            </a:lvl8pPr>
            <a:lvl9pPr marL="4874971" indent="0">
              <a:buNone/>
              <a:defRPr sz="12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C584E3A1-B994-4B49-A119-057A75EFA18A}" type="slidenum">
              <a:rPr lang="en-US" smtClean="0">
                <a:solidFill>
                  <a:prstClr val="black">
                    <a:tint val="75000"/>
                  </a:prstClr>
                </a:solidFill>
              </a:rPr>
              <a:pPr/>
              <a:t>‹#›</a:t>
            </a:fld>
            <a:endParaRPr lang="en-US" dirty="0">
              <a:solidFill>
                <a:prstClr val="black">
                  <a:tint val="75000"/>
                </a:prstClr>
              </a:solidFill>
            </a:endParaRPr>
          </a:p>
        </p:txBody>
      </p:sp>
      <p:sp>
        <p:nvSpPr>
          <p:cNvPr id="8" name="Footer Placeholder 4">
            <a:extLst>
              <a:ext uri="{FF2B5EF4-FFF2-40B4-BE49-F238E27FC236}">
                <a16:creationId xmlns:a16="http://schemas.microsoft.com/office/drawing/2014/main" id="{FAE80FB2-5287-5342-8148-6A9FA76610F3}"/>
              </a:ext>
            </a:extLst>
          </p:cNvPr>
          <p:cNvSpPr>
            <a:spLocks noGrp="1"/>
          </p:cNvSpPr>
          <p:nvPr>
            <p:ph type="ftr" sz="quarter" idx="3"/>
          </p:nvPr>
        </p:nvSpPr>
        <p:spPr>
          <a:xfrm>
            <a:off x="1826202" y="6348111"/>
            <a:ext cx="9148032" cy="365125"/>
          </a:xfrm>
          <a:prstGeom prst="rect">
            <a:avLst/>
          </a:prstGeom>
        </p:spPr>
        <p:txBody>
          <a:bodyPr vert="horz" lIns="91412" tIns="45706" rIns="91412" bIns="45706" rtlCol="0" anchor="ctr"/>
          <a:lstStyle>
            <a:lvl1pPr marL="0" marR="0" indent="0" algn="r" rtl="0">
              <a:lnSpc>
                <a:spcPct val="100000"/>
              </a:lnSpc>
              <a:spcBef>
                <a:spcPts val="0"/>
              </a:spcBef>
              <a:spcAft>
                <a:spcPts val="0"/>
              </a:spcAft>
              <a:buNone/>
              <a:defRPr sz="1200" baseline="0">
                <a:solidFill>
                  <a:schemeClr val="bg2">
                    <a:lumMod val="60000"/>
                    <a:lumOff val="40000"/>
                  </a:schemeClr>
                </a:solidFill>
              </a:defRPr>
            </a:lvl1pPr>
          </a:lstStyle>
          <a:p>
            <a:r>
              <a:rPr lang="en-US" dirty="0">
                <a:solidFill>
                  <a:srgbClr val="969696"/>
                </a:solidFill>
              </a:rPr>
              <a:t>GLRWeek2021.gradelevelreading.net  /  #</a:t>
            </a:r>
            <a:r>
              <a:rPr lang="en-US" dirty="0" err="1">
                <a:solidFill>
                  <a:srgbClr val="969696"/>
                </a:solidFill>
              </a:rPr>
              <a:t>GLRKeepers</a:t>
            </a:r>
            <a:r>
              <a:rPr lang="en-US" dirty="0">
                <a:solidFill>
                  <a:srgbClr val="969696"/>
                </a:solidFill>
              </a:rPr>
              <a:t> </a:t>
            </a:r>
          </a:p>
        </p:txBody>
      </p:sp>
    </p:spTree>
    <p:extLst>
      <p:ext uri="{BB962C8B-B14F-4D97-AF65-F5344CB8AC3E}">
        <p14:creationId xmlns:p14="http://schemas.microsoft.com/office/powerpoint/2010/main" val="1296336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39401" y="5150557"/>
            <a:ext cx="7315200" cy="414331"/>
          </a:xfrm>
          <a:prstGeom prst="rect">
            <a:avLst/>
          </a:prstGeom>
        </p:spPr>
        <p:txBody>
          <a:bodyPr anchor="b"/>
          <a:lstStyle>
            <a:lvl1pPr algn="l">
              <a:defRPr sz="2667" b="1">
                <a:solidFill>
                  <a:schemeClr val="accent6"/>
                </a:solidFill>
              </a:defRPr>
            </a:lvl1pPr>
          </a:lstStyle>
          <a:p>
            <a:r>
              <a:rPr lang="en-US" dirty="0"/>
              <a:t>Click to edit Master title style</a:t>
            </a:r>
          </a:p>
        </p:txBody>
      </p:sp>
      <p:sp>
        <p:nvSpPr>
          <p:cNvPr id="3" name="Picture Placeholder 2"/>
          <p:cNvSpPr>
            <a:spLocks noGrp="1"/>
          </p:cNvSpPr>
          <p:nvPr>
            <p:ph type="pic" idx="1"/>
          </p:nvPr>
        </p:nvSpPr>
        <p:spPr>
          <a:xfrm>
            <a:off x="1811179" y="2235554"/>
            <a:ext cx="7315200" cy="2900891"/>
          </a:xfrm>
          <a:prstGeom prst="rect">
            <a:avLst/>
          </a:prstGeom>
        </p:spPr>
        <p:txBody>
          <a:bodyPr/>
          <a:lstStyle>
            <a:lvl1pPr marL="0" indent="0">
              <a:buNone/>
              <a:defRPr sz="4267"/>
            </a:lvl1pPr>
            <a:lvl2pPr marL="609363" indent="0">
              <a:buNone/>
              <a:defRPr sz="3733"/>
            </a:lvl2pPr>
            <a:lvl3pPr marL="1218750" indent="0">
              <a:buNone/>
              <a:defRPr sz="3200"/>
            </a:lvl3pPr>
            <a:lvl4pPr marL="1828120" indent="0">
              <a:buNone/>
              <a:defRPr sz="2667"/>
            </a:lvl4pPr>
            <a:lvl5pPr marL="2437498" indent="0">
              <a:buNone/>
              <a:defRPr sz="2667"/>
            </a:lvl5pPr>
            <a:lvl6pPr marL="3046860" indent="0">
              <a:buNone/>
              <a:defRPr sz="2667"/>
            </a:lvl6pPr>
            <a:lvl7pPr marL="3656223" indent="0">
              <a:buNone/>
              <a:defRPr sz="2667"/>
            </a:lvl7pPr>
            <a:lvl8pPr marL="4265600" indent="0">
              <a:buNone/>
              <a:defRPr sz="2667"/>
            </a:lvl8pPr>
            <a:lvl9pPr marL="4874971" indent="0">
              <a:buNone/>
              <a:defRPr sz="2667"/>
            </a:lvl9pPr>
          </a:lstStyle>
          <a:p>
            <a:endParaRPr lang="en-US" dirty="0"/>
          </a:p>
        </p:txBody>
      </p:sp>
      <p:sp>
        <p:nvSpPr>
          <p:cNvPr id="4" name="Text Placeholder 3"/>
          <p:cNvSpPr>
            <a:spLocks noGrp="1"/>
          </p:cNvSpPr>
          <p:nvPr>
            <p:ph type="body" sz="half" idx="2"/>
          </p:nvPr>
        </p:nvSpPr>
        <p:spPr>
          <a:xfrm>
            <a:off x="1839401" y="5564906"/>
            <a:ext cx="7315200" cy="804863"/>
          </a:xfrm>
          <a:prstGeom prst="rect">
            <a:avLst/>
          </a:prstGeom>
        </p:spPr>
        <p:txBody>
          <a:bodyPr/>
          <a:lstStyle>
            <a:lvl1pPr marL="0" indent="0">
              <a:buNone/>
              <a:defRPr sz="1867"/>
            </a:lvl1pPr>
            <a:lvl2pPr marL="609363" indent="0">
              <a:buNone/>
              <a:defRPr sz="1600"/>
            </a:lvl2pPr>
            <a:lvl3pPr marL="1218750" indent="0">
              <a:buNone/>
              <a:defRPr sz="1333"/>
            </a:lvl3pPr>
            <a:lvl4pPr marL="1828120" indent="0">
              <a:buNone/>
              <a:defRPr sz="1200"/>
            </a:lvl4pPr>
            <a:lvl5pPr marL="2437498" indent="0">
              <a:buNone/>
              <a:defRPr sz="1200"/>
            </a:lvl5pPr>
            <a:lvl6pPr marL="3046860" indent="0">
              <a:buNone/>
              <a:defRPr sz="1200"/>
            </a:lvl6pPr>
            <a:lvl7pPr marL="3656223" indent="0">
              <a:buNone/>
              <a:defRPr sz="1200"/>
            </a:lvl7pPr>
            <a:lvl8pPr marL="4265600" indent="0">
              <a:buNone/>
              <a:defRPr sz="1200"/>
            </a:lvl8pPr>
            <a:lvl9pPr marL="4874971" indent="0">
              <a:buNone/>
              <a:defRPr sz="12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C584E3A1-B994-4B49-A119-057A75EFA18A}" type="slidenum">
              <a:rPr lang="en-US" smtClean="0">
                <a:solidFill>
                  <a:prstClr val="black">
                    <a:tint val="75000"/>
                  </a:prstClr>
                </a:solidFill>
              </a:rPr>
              <a:pPr/>
              <a:t>‹#›</a:t>
            </a:fld>
            <a:endParaRPr lang="en-US" dirty="0">
              <a:solidFill>
                <a:prstClr val="black">
                  <a:tint val="75000"/>
                </a:prstClr>
              </a:solidFill>
            </a:endParaRPr>
          </a:p>
        </p:txBody>
      </p:sp>
      <p:sp>
        <p:nvSpPr>
          <p:cNvPr id="8" name="Footer Placeholder 4">
            <a:extLst>
              <a:ext uri="{FF2B5EF4-FFF2-40B4-BE49-F238E27FC236}">
                <a16:creationId xmlns:a16="http://schemas.microsoft.com/office/drawing/2014/main" id="{A04C5FCE-DEF7-B346-B1A4-2696D58EC2CF}"/>
              </a:ext>
            </a:extLst>
          </p:cNvPr>
          <p:cNvSpPr>
            <a:spLocks noGrp="1"/>
          </p:cNvSpPr>
          <p:nvPr>
            <p:ph type="ftr" sz="quarter" idx="3"/>
          </p:nvPr>
        </p:nvSpPr>
        <p:spPr>
          <a:xfrm>
            <a:off x="1826202" y="6348111"/>
            <a:ext cx="9148032" cy="365125"/>
          </a:xfrm>
          <a:prstGeom prst="rect">
            <a:avLst/>
          </a:prstGeom>
        </p:spPr>
        <p:txBody>
          <a:bodyPr vert="horz" lIns="91412" tIns="45706" rIns="91412" bIns="45706" rtlCol="0" anchor="ctr"/>
          <a:lstStyle>
            <a:lvl1pPr marL="0" marR="0" indent="0" algn="r" rtl="0">
              <a:lnSpc>
                <a:spcPct val="100000"/>
              </a:lnSpc>
              <a:spcBef>
                <a:spcPts val="0"/>
              </a:spcBef>
              <a:spcAft>
                <a:spcPts val="0"/>
              </a:spcAft>
              <a:buNone/>
              <a:defRPr sz="1200" baseline="0">
                <a:solidFill>
                  <a:schemeClr val="bg2">
                    <a:lumMod val="60000"/>
                    <a:lumOff val="40000"/>
                  </a:schemeClr>
                </a:solidFill>
              </a:defRPr>
            </a:lvl1pPr>
          </a:lstStyle>
          <a:p>
            <a:r>
              <a:rPr lang="en-US" dirty="0">
                <a:solidFill>
                  <a:srgbClr val="969696"/>
                </a:solidFill>
              </a:rPr>
              <a:t>GLRWeek2021.gradelevelreading.net  /  #</a:t>
            </a:r>
            <a:r>
              <a:rPr lang="en-US" dirty="0" err="1">
                <a:solidFill>
                  <a:srgbClr val="969696"/>
                </a:solidFill>
              </a:rPr>
              <a:t>GLRKeepers</a:t>
            </a:r>
            <a:r>
              <a:rPr lang="en-US" dirty="0">
                <a:solidFill>
                  <a:srgbClr val="969696"/>
                </a:solidFill>
              </a:rPr>
              <a:t> </a:t>
            </a:r>
          </a:p>
        </p:txBody>
      </p:sp>
    </p:spTree>
    <p:extLst>
      <p:ext uri="{BB962C8B-B14F-4D97-AF65-F5344CB8AC3E}">
        <p14:creationId xmlns:p14="http://schemas.microsoft.com/office/powerpoint/2010/main" val="1992272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646499"/>
            <a:ext cx="9753600" cy="1615440"/>
          </a:xfrm>
          <a:prstGeom prst="rect">
            <a:avLst/>
          </a:prstGeom>
          <a:noFill/>
          <a:ln w="12700">
            <a:noFill/>
            <a:miter lim="800000"/>
            <a:headEnd/>
            <a:tailEnd/>
          </a:ln>
        </p:spPr>
        <p:txBody>
          <a:bodyPr vert="horz" wrap="square" lIns="0" tIns="0" rIns="0" bIns="0" numCol="1" anchor="b" anchorCtr="0" compatLnSpc="1">
            <a:prstTxWarp prst="textNoShape">
              <a:avLst/>
            </a:prstTxWarp>
            <a:noAutofit/>
          </a:bodyPr>
          <a:lstStyle>
            <a:lvl1pPr marL="0" indent="0" algn="l" rtl="0" eaLnBrk="0" fontAlgn="base" hangingPunct="0">
              <a:lnSpc>
                <a:spcPts val="4000"/>
              </a:lnSpc>
              <a:spcBef>
                <a:spcPts val="0"/>
              </a:spcBef>
              <a:spcAft>
                <a:spcPct val="0"/>
              </a:spcAft>
              <a:buClr>
                <a:schemeClr val="tx1"/>
              </a:buClr>
              <a:buSzPct val="100000"/>
              <a:buFont typeface="Arial" charset="0"/>
              <a:buNone/>
              <a:defRPr kumimoji="0" lang="en-US" sz="4000" b="0" i="0" u="none" strike="noStrike" kern="0" cap="none" spc="0" normalizeH="0" baseline="0" noProof="0" dirty="0">
                <a:ln>
                  <a:noFill/>
                </a:ln>
                <a:solidFill>
                  <a:schemeClr val="tx1"/>
                </a:solidFill>
                <a:effectLst/>
                <a:uLnTx/>
                <a:uFillTx/>
                <a:latin typeface="Cora Medium" panose="020B0600030000020004" pitchFamily="34" charset="77"/>
                <a:ea typeface="Cora Medium" panose="020B0600030000020004" pitchFamily="34" charset="77"/>
                <a:cs typeface="Arial" charset="0"/>
                <a:sym typeface="Arial" pitchFamily="-65" charset="0"/>
              </a:defRPr>
            </a:lvl1pPr>
          </a:lstStyle>
          <a:p>
            <a:pPr marL="0" marR="0" lvl="0" indent="0" algn="l" defTabSz="640080"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title style</a:t>
            </a:r>
          </a:p>
        </p:txBody>
      </p:sp>
      <p:sp>
        <p:nvSpPr>
          <p:cNvPr id="6" name="Text Placeholder 5"/>
          <p:cNvSpPr>
            <a:spLocks noGrp="1"/>
          </p:cNvSpPr>
          <p:nvPr>
            <p:ph type="body" sz="quarter" idx="10"/>
          </p:nvPr>
        </p:nvSpPr>
        <p:spPr>
          <a:xfrm>
            <a:off x="609600" y="3429000"/>
            <a:ext cx="9753600" cy="1481138"/>
          </a:xfrm>
        </p:spPr>
        <p:txBody>
          <a:bodyPr/>
          <a:lstStyle>
            <a:lvl1pPr marL="0" indent="0">
              <a:spcBef>
                <a:spcPts val="0"/>
              </a:spcBef>
              <a:buNone/>
              <a:defRPr sz="2500">
                <a:solidFill>
                  <a:srgbClr val="665E5D"/>
                </a:solidFill>
                <a:latin typeface="Ten Oldstyle" panose="03060502040502030204" pitchFamily="66" charset="0"/>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pic>
        <p:nvPicPr>
          <p:cNvPr id="7" name="Picture 6" descr="A close up of a sign&#10;&#10;Description automatically generated">
            <a:extLst>
              <a:ext uri="{FF2B5EF4-FFF2-40B4-BE49-F238E27FC236}">
                <a16:creationId xmlns:a16="http://schemas.microsoft.com/office/drawing/2014/main" id="{B35BF0C9-F9A0-6D4A-B81E-E64CF3C31FFC}"/>
              </a:ext>
            </a:extLst>
          </p:cNvPr>
          <p:cNvPicPr>
            <a:picLocks noChangeAspect="1"/>
          </p:cNvPicPr>
          <p:nvPr userDrawn="1"/>
        </p:nvPicPr>
        <p:blipFill>
          <a:blip r:embed="rId2"/>
          <a:stretch>
            <a:fillRect/>
          </a:stretch>
        </p:blipFill>
        <p:spPr>
          <a:xfrm>
            <a:off x="11714272" y="5910943"/>
            <a:ext cx="217424" cy="533400"/>
          </a:xfrm>
          <a:prstGeom prst="rect">
            <a:avLst/>
          </a:prstGeom>
        </p:spPr>
      </p:pic>
    </p:spTree>
    <p:extLst>
      <p:ext uri="{BB962C8B-B14F-4D97-AF65-F5344CB8AC3E}">
        <p14:creationId xmlns:p14="http://schemas.microsoft.com/office/powerpoint/2010/main" val="250791552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2">
    <p:bg>
      <p:bgPr>
        <a:solidFill>
          <a:srgbClr val="EDEBE6"/>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12192000" cy="1231406"/>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err="1">
              <a:ln>
                <a:noFill/>
              </a:ln>
              <a:solidFill>
                <a:schemeClr val="bg1"/>
              </a:solidFill>
              <a:effectLst/>
              <a:latin typeface="Cora Medium" panose="020B0600030000020004" pitchFamily="34" charset="77"/>
              <a:ea typeface="ヒラギノ角ゴ ProN W3" pitchFamily="-110" charset="-128"/>
              <a:cs typeface="ヒラギノ角ゴ ProN W3" pitchFamily="-110" charset="-128"/>
              <a:sym typeface="Arial" pitchFamily="-110" charset="0"/>
            </a:endParaRPr>
          </a:p>
        </p:txBody>
      </p:sp>
      <p:sp>
        <p:nvSpPr>
          <p:cNvPr id="2" name="Title 1"/>
          <p:cNvSpPr>
            <a:spLocks noGrp="1"/>
          </p:cNvSpPr>
          <p:nvPr>
            <p:ph type="title" hasCustomPrompt="1"/>
          </p:nvPr>
        </p:nvSpPr>
        <p:spPr>
          <a:xfrm>
            <a:off x="605367" y="2519819"/>
            <a:ext cx="9265920" cy="1615440"/>
          </a:xfrm>
          <a:prstGeom prst="rect">
            <a:avLst/>
          </a:prstGeom>
          <a:noFill/>
          <a:ln w="12700">
            <a:noFill/>
            <a:miter lim="800000"/>
            <a:headEnd/>
            <a:tailEnd/>
          </a:ln>
        </p:spPr>
        <p:txBody>
          <a:bodyPr vert="horz" wrap="square" lIns="0" tIns="0" rIns="0" bIns="0" numCol="1" anchor="b" anchorCtr="0" compatLnSpc="1">
            <a:prstTxWarp prst="textNoShape">
              <a:avLst/>
            </a:prstTxWarp>
            <a:noAutofit/>
          </a:bodyPr>
          <a:lstStyle>
            <a:lvl1pPr marL="0" indent="0" algn="l" rtl="0" eaLnBrk="0" fontAlgn="base" hangingPunct="0">
              <a:lnSpc>
                <a:spcPts val="5500"/>
              </a:lnSpc>
              <a:spcBef>
                <a:spcPts val="0"/>
              </a:spcBef>
              <a:spcAft>
                <a:spcPct val="0"/>
              </a:spcAft>
              <a:buClr>
                <a:schemeClr val="tx1"/>
              </a:buClr>
              <a:buSzPct val="100000"/>
              <a:buFont typeface="Arial" charset="0"/>
              <a:buNone/>
              <a:defRPr kumimoji="0" lang="en-US" sz="5000" b="0" i="0" u="none" strike="noStrike" kern="0" cap="none" spc="0" normalizeH="0" baseline="0" noProof="0" dirty="0">
                <a:ln>
                  <a:noFill/>
                </a:ln>
                <a:solidFill>
                  <a:schemeClr val="tx1"/>
                </a:solidFill>
                <a:effectLst/>
                <a:uLnTx/>
                <a:uFillTx/>
                <a:latin typeface="Cora Medium" panose="020B0600030000020004" pitchFamily="34" charset="77"/>
                <a:ea typeface="Cora Medium" panose="020B0600030000020004" pitchFamily="34" charset="77"/>
                <a:cs typeface="Arial" charset="0"/>
                <a:sym typeface="Arial" pitchFamily="-65" charset="0"/>
              </a:defRPr>
            </a:lvl1pPr>
          </a:lstStyle>
          <a:p>
            <a:pPr marL="0" marR="0" lvl="0" indent="0" algn="l" defTabSz="640080"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title style</a:t>
            </a:r>
          </a:p>
        </p:txBody>
      </p:sp>
      <p:sp>
        <p:nvSpPr>
          <p:cNvPr id="6" name="Text Placeholder 5"/>
          <p:cNvSpPr>
            <a:spLocks noGrp="1"/>
          </p:cNvSpPr>
          <p:nvPr>
            <p:ph type="body" sz="quarter" idx="10"/>
          </p:nvPr>
        </p:nvSpPr>
        <p:spPr>
          <a:xfrm>
            <a:off x="605367" y="4332407"/>
            <a:ext cx="9265920" cy="1481138"/>
          </a:xfrm>
        </p:spPr>
        <p:txBody>
          <a:bodyPr/>
          <a:lstStyle>
            <a:lvl1pPr marL="0" indent="0">
              <a:spcBef>
                <a:spcPts val="0"/>
              </a:spcBef>
              <a:buNone/>
              <a:defRPr sz="2500">
                <a:solidFill>
                  <a:srgbClr val="665E5D"/>
                </a:solidFill>
                <a:latin typeface="Ten Oldstyle" panose="03060502040502030204" pitchFamily="66" charset="0"/>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pic>
        <p:nvPicPr>
          <p:cNvPr id="9" name="Picture 8">
            <a:extLst>
              <a:ext uri="{FF2B5EF4-FFF2-40B4-BE49-F238E27FC236}">
                <a16:creationId xmlns:a16="http://schemas.microsoft.com/office/drawing/2014/main" id="{A3ECA815-2EAE-C740-AD57-17E6703C0A25}"/>
              </a:ext>
            </a:extLst>
          </p:cNvPr>
          <p:cNvPicPr>
            <a:picLocks noChangeAspect="1"/>
          </p:cNvPicPr>
          <p:nvPr userDrawn="1"/>
        </p:nvPicPr>
        <p:blipFill>
          <a:blip r:embed="rId2"/>
          <a:stretch>
            <a:fillRect/>
          </a:stretch>
        </p:blipFill>
        <p:spPr>
          <a:xfrm>
            <a:off x="560619" y="197238"/>
            <a:ext cx="2525743" cy="845672"/>
          </a:xfrm>
          <a:prstGeom prst="rect">
            <a:avLst/>
          </a:prstGeom>
        </p:spPr>
      </p:pic>
      <p:pic>
        <p:nvPicPr>
          <p:cNvPr id="7" name="Picture 6" descr="A close up of a sign&#10;&#10;Description automatically generated">
            <a:extLst>
              <a:ext uri="{FF2B5EF4-FFF2-40B4-BE49-F238E27FC236}">
                <a16:creationId xmlns:a16="http://schemas.microsoft.com/office/drawing/2014/main" id="{C40591BE-28CA-CA4B-A0F3-83A6681F936E}"/>
              </a:ext>
            </a:extLst>
          </p:cNvPr>
          <p:cNvPicPr>
            <a:picLocks noChangeAspect="1"/>
          </p:cNvPicPr>
          <p:nvPr userDrawn="1"/>
        </p:nvPicPr>
        <p:blipFill>
          <a:blip r:embed="rId3"/>
          <a:stretch>
            <a:fillRect/>
          </a:stretch>
        </p:blipFill>
        <p:spPr>
          <a:xfrm>
            <a:off x="11714272" y="5910943"/>
            <a:ext cx="217424" cy="533400"/>
          </a:xfrm>
          <a:prstGeom prst="rect">
            <a:avLst/>
          </a:prstGeom>
        </p:spPr>
      </p:pic>
    </p:spTree>
    <p:extLst>
      <p:ext uri="{BB962C8B-B14F-4D97-AF65-F5344CB8AC3E}">
        <p14:creationId xmlns:p14="http://schemas.microsoft.com/office/powerpoint/2010/main" val="26086295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presentation title 2">
    <p:bg>
      <p:bgPr>
        <a:solidFill>
          <a:schemeClr val="accent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6700833-9708-A94C-9071-77869048FE70}"/>
              </a:ext>
            </a:extLst>
          </p:cNvPr>
          <p:cNvGrpSpPr/>
          <p:nvPr userDrawn="1"/>
        </p:nvGrpSpPr>
        <p:grpSpPr>
          <a:xfrm>
            <a:off x="32603" y="1275462"/>
            <a:ext cx="12159399" cy="5582539"/>
            <a:chOff x="24452" y="1275461"/>
            <a:chExt cx="9119549" cy="5582539"/>
          </a:xfrm>
        </p:grpSpPr>
        <p:pic>
          <p:nvPicPr>
            <p:cNvPr id="7" name="Picture 6">
              <a:extLst>
                <a:ext uri="{FF2B5EF4-FFF2-40B4-BE49-F238E27FC236}">
                  <a16:creationId xmlns:a16="http://schemas.microsoft.com/office/drawing/2014/main" id="{3723D543-4F01-E144-8485-2DD97744DF06}"/>
                </a:ext>
              </a:extLst>
            </p:cNvPr>
            <p:cNvPicPr>
              <a:picLocks noChangeAspect="1"/>
            </p:cNvPicPr>
            <p:nvPr userDrawn="1"/>
          </p:nvPicPr>
          <p:blipFill rotWithShape="1">
            <a:blip r:embed="rId2"/>
            <a:srcRect b="14552"/>
            <a:stretch/>
          </p:blipFill>
          <p:spPr>
            <a:xfrm>
              <a:off x="24452" y="1275461"/>
              <a:ext cx="3783951" cy="5582539"/>
            </a:xfrm>
            <a:prstGeom prst="rect">
              <a:avLst/>
            </a:prstGeom>
          </p:spPr>
        </p:pic>
        <p:pic>
          <p:nvPicPr>
            <p:cNvPr id="12" name="Picture 11">
              <a:extLst>
                <a:ext uri="{FF2B5EF4-FFF2-40B4-BE49-F238E27FC236}">
                  <a16:creationId xmlns:a16="http://schemas.microsoft.com/office/drawing/2014/main" id="{3FCF4042-3D34-054B-920C-276B8B950D28}"/>
                </a:ext>
              </a:extLst>
            </p:cNvPr>
            <p:cNvPicPr>
              <a:picLocks noChangeAspect="1"/>
            </p:cNvPicPr>
            <p:nvPr userDrawn="1"/>
          </p:nvPicPr>
          <p:blipFill rotWithShape="1">
            <a:blip r:embed="rId2"/>
            <a:srcRect b="14552"/>
            <a:stretch/>
          </p:blipFill>
          <p:spPr>
            <a:xfrm>
              <a:off x="3864965" y="1275461"/>
              <a:ext cx="3783951" cy="5582539"/>
            </a:xfrm>
            <a:prstGeom prst="rect">
              <a:avLst/>
            </a:prstGeom>
          </p:spPr>
        </p:pic>
        <p:pic>
          <p:nvPicPr>
            <p:cNvPr id="13" name="Picture 12">
              <a:extLst>
                <a:ext uri="{FF2B5EF4-FFF2-40B4-BE49-F238E27FC236}">
                  <a16:creationId xmlns:a16="http://schemas.microsoft.com/office/drawing/2014/main" id="{858BE216-4DBE-6841-8126-C9470707A455}"/>
                </a:ext>
              </a:extLst>
            </p:cNvPr>
            <p:cNvPicPr>
              <a:picLocks noChangeAspect="1"/>
            </p:cNvPicPr>
            <p:nvPr userDrawn="1"/>
          </p:nvPicPr>
          <p:blipFill rotWithShape="1">
            <a:blip r:embed="rId2"/>
            <a:srcRect r="62381" b="14552"/>
            <a:stretch/>
          </p:blipFill>
          <p:spPr>
            <a:xfrm>
              <a:off x="7720529" y="1275461"/>
              <a:ext cx="1423472" cy="5582539"/>
            </a:xfrm>
            <a:prstGeom prst="rect">
              <a:avLst/>
            </a:prstGeom>
          </p:spPr>
        </p:pic>
      </p:grpSp>
      <p:sp>
        <p:nvSpPr>
          <p:cNvPr id="8" name="Rectangle 7"/>
          <p:cNvSpPr/>
          <p:nvPr userDrawn="1"/>
        </p:nvSpPr>
        <p:spPr bwMode="auto">
          <a:xfrm>
            <a:off x="0" y="0"/>
            <a:ext cx="12192000" cy="122647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err="1">
              <a:ln>
                <a:noFill/>
              </a:ln>
              <a:solidFill>
                <a:schemeClr val="bg1"/>
              </a:solidFill>
              <a:effectLst/>
              <a:latin typeface="Cora Medium" panose="020B0600030000020004" pitchFamily="34" charset="77"/>
              <a:ea typeface="ヒラギノ角ゴ ProN W3" pitchFamily="-110" charset="-128"/>
              <a:cs typeface="ヒラギノ角ゴ ProN W3" pitchFamily="-110" charset="-128"/>
              <a:sym typeface="Arial" pitchFamily="-110" charset="0"/>
            </a:endParaRPr>
          </a:p>
        </p:txBody>
      </p:sp>
      <p:sp>
        <p:nvSpPr>
          <p:cNvPr id="2" name="Title 1"/>
          <p:cNvSpPr>
            <a:spLocks noGrp="1"/>
          </p:cNvSpPr>
          <p:nvPr>
            <p:ph type="title" hasCustomPrompt="1"/>
          </p:nvPr>
        </p:nvSpPr>
        <p:spPr>
          <a:xfrm>
            <a:off x="605367" y="2519819"/>
            <a:ext cx="9265920" cy="1615440"/>
          </a:xfrm>
          <a:prstGeom prst="rect">
            <a:avLst/>
          </a:prstGeom>
          <a:noFill/>
          <a:ln w="12700">
            <a:noFill/>
            <a:miter lim="800000"/>
            <a:headEnd/>
            <a:tailEnd/>
          </a:ln>
        </p:spPr>
        <p:txBody>
          <a:bodyPr vert="horz" wrap="square" lIns="0" tIns="0" rIns="0" bIns="0" numCol="1" anchor="b" anchorCtr="0" compatLnSpc="1">
            <a:prstTxWarp prst="textNoShape">
              <a:avLst/>
            </a:prstTxWarp>
            <a:noAutofit/>
          </a:bodyPr>
          <a:lstStyle>
            <a:lvl1pPr marL="0" indent="0" algn="l" rtl="0" eaLnBrk="0" fontAlgn="base" hangingPunct="0">
              <a:lnSpc>
                <a:spcPts val="5500"/>
              </a:lnSpc>
              <a:spcBef>
                <a:spcPts val="0"/>
              </a:spcBef>
              <a:spcAft>
                <a:spcPct val="0"/>
              </a:spcAft>
              <a:buClr>
                <a:schemeClr val="tx1"/>
              </a:buClr>
              <a:buSzPct val="100000"/>
              <a:buFont typeface="Arial" charset="0"/>
              <a:buNone/>
              <a:defRPr kumimoji="0" lang="en-US" sz="5000" b="0" i="0" u="none" strike="noStrike" kern="0" cap="none" spc="0" normalizeH="0" baseline="0" noProof="0" dirty="0">
                <a:ln>
                  <a:noFill/>
                </a:ln>
                <a:solidFill>
                  <a:srgbClr val="233A76"/>
                </a:solidFill>
                <a:effectLst/>
                <a:uLnTx/>
                <a:uFillTx/>
                <a:latin typeface="Cora Medium" panose="020B0600030000020004" pitchFamily="34" charset="77"/>
                <a:ea typeface="Cora Medium" panose="020B0600030000020004" pitchFamily="34" charset="77"/>
                <a:cs typeface="Arial" charset="0"/>
                <a:sym typeface="Arial" pitchFamily="-65" charset="0"/>
              </a:defRPr>
            </a:lvl1pPr>
          </a:lstStyle>
          <a:p>
            <a:pPr marL="0" marR="0" lvl="0" indent="0" algn="l" defTabSz="640080" rtl="0" eaLnBrk="1" fontAlgn="auto" latinLnBrk="0" hangingPunct="1">
              <a:lnSpc>
                <a:spcPct val="100000"/>
              </a:lnSpc>
              <a:spcBef>
                <a:spcPts val="0"/>
              </a:spcBef>
              <a:spcAft>
                <a:spcPts val="0"/>
              </a:spcAft>
              <a:buClrTx/>
              <a:buSzTx/>
              <a:buFontTx/>
              <a:buNone/>
              <a:tabLst/>
              <a:defRPr/>
            </a:pPr>
            <a:r>
              <a:rPr lang="en-US"/>
              <a:t>Click to edit Master </a:t>
            </a:r>
            <a:br>
              <a:rPr lang="en-US"/>
            </a:br>
            <a:r>
              <a:rPr lang="en-US"/>
              <a:t>title style</a:t>
            </a:r>
          </a:p>
        </p:txBody>
      </p:sp>
      <p:sp>
        <p:nvSpPr>
          <p:cNvPr id="6" name="Text Placeholder 5"/>
          <p:cNvSpPr>
            <a:spLocks noGrp="1"/>
          </p:cNvSpPr>
          <p:nvPr>
            <p:ph type="body" sz="quarter" idx="10"/>
          </p:nvPr>
        </p:nvSpPr>
        <p:spPr>
          <a:xfrm>
            <a:off x="605367" y="4332407"/>
            <a:ext cx="9265920" cy="1481138"/>
          </a:xfrm>
        </p:spPr>
        <p:txBody>
          <a:bodyPr/>
          <a:lstStyle>
            <a:lvl1pPr marL="0" indent="0">
              <a:spcBef>
                <a:spcPts val="0"/>
              </a:spcBef>
              <a:buNone/>
              <a:defRPr sz="2500">
                <a:solidFill>
                  <a:srgbClr val="233A76"/>
                </a:solidFill>
                <a:latin typeface="Ten Oldstyle" panose="03060502040502030204" pitchFamily="66" charset="0"/>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pic>
        <p:nvPicPr>
          <p:cNvPr id="10" name="Picture 9">
            <a:extLst>
              <a:ext uri="{FF2B5EF4-FFF2-40B4-BE49-F238E27FC236}">
                <a16:creationId xmlns:a16="http://schemas.microsoft.com/office/drawing/2014/main" id="{92D20A51-4E21-CE4C-A997-72C8FDD8EA7A}"/>
              </a:ext>
            </a:extLst>
          </p:cNvPr>
          <p:cNvPicPr>
            <a:picLocks noChangeAspect="1"/>
          </p:cNvPicPr>
          <p:nvPr userDrawn="1"/>
        </p:nvPicPr>
        <p:blipFill>
          <a:blip r:embed="rId3"/>
          <a:stretch>
            <a:fillRect/>
          </a:stretch>
        </p:blipFill>
        <p:spPr>
          <a:xfrm>
            <a:off x="11714272" y="5910943"/>
            <a:ext cx="217424" cy="533400"/>
          </a:xfrm>
          <a:prstGeom prst="rect">
            <a:avLst/>
          </a:prstGeom>
        </p:spPr>
      </p:pic>
      <p:pic>
        <p:nvPicPr>
          <p:cNvPr id="11" name="Picture 10">
            <a:extLst>
              <a:ext uri="{FF2B5EF4-FFF2-40B4-BE49-F238E27FC236}">
                <a16:creationId xmlns:a16="http://schemas.microsoft.com/office/drawing/2014/main" id="{F06602E4-7AC0-0741-BD3E-3B665A93DB4B}"/>
              </a:ext>
            </a:extLst>
          </p:cNvPr>
          <p:cNvPicPr>
            <a:picLocks noChangeAspect="1"/>
          </p:cNvPicPr>
          <p:nvPr userDrawn="1"/>
        </p:nvPicPr>
        <p:blipFill>
          <a:blip r:embed="rId4"/>
          <a:stretch>
            <a:fillRect/>
          </a:stretch>
        </p:blipFill>
        <p:spPr>
          <a:xfrm>
            <a:off x="560619" y="197238"/>
            <a:ext cx="2525743" cy="845672"/>
          </a:xfrm>
          <a:prstGeom prst="rect">
            <a:avLst/>
          </a:prstGeom>
        </p:spPr>
      </p:pic>
    </p:spTree>
    <p:extLst>
      <p:ext uri="{BB962C8B-B14F-4D97-AF65-F5344CB8AC3E}">
        <p14:creationId xmlns:p14="http://schemas.microsoft.com/office/powerpoint/2010/main" val="361658342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 gray">
    <p:bg>
      <p:bgPr>
        <a:solidFill>
          <a:srgbClr val="EDEBE6"/>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0AE9C93-76D1-2A44-A055-275A41A86FDA}"/>
              </a:ext>
            </a:extLst>
          </p:cNvPr>
          <p:cNvSpPr/>
          <p:nvPr userDrawn="1"/>
        </p:nvSpPr>
        <p:spPr bwMode="auto">
          <a:xfrm>
            <a:off x="0" y="0"/>
            <a:ext cx="12192000" cy="122647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err="1">
              <a:ln>
                <a:noFill/>
              </a:ln>
              <a:solidFill>
                <a:schemeClr val="bg1"/>
              </a:solidFill>
              <a:effectLst/>
              <a:latin typeface="Cora Medium" panose="020B0600030000020004" pitchFamily="34" charset="77"/>
              <a:ea typeface="ヒラギノ角ゴ ProN W3" pitchFamily="-110" charset="-128"/>
              <a:cs typeface="ヒラギノ角ゴ ProN W3" pitchFamily="-110" charset="-128"/>
              <a:sym typeface="Arial" pitchFamily="-110" charset="0"/>
            </a:endParaRPr>
          </a:p>
        </p:txBody>
      </p:sp>
      <p:sp>
        <p:nvSpPr>
          <p:cNvPr id="2" name="Title 1">
            <a:extLst>
              <a:ext uri="{FF2B5EF4-FFF2-40B4-BE49-F238E27FC236}">
                <a16:creationId xmlns:a16="http://schemas.microsoft.com/office/drawing/2014/main" id="{BF1330EE-19E7-1C4F-8019-8BA317D5CBC0}"/>
              </a:ext>
            </a:extLst>
          </p:cNvPr>
          <p:cNvSpPr>
            <a:spLocks noGrp="1"/>
          </p:cNvSpPr>
          <p:nvPr>
            <p:ph type="title"/>
          </p:nvPr>
        </p:nvSpPr>
        <p:spPr>
          <a:xfrm>
            <a:off x="618699" y="125559"/>
            <a:ext cx="8534400" cy="963304"/>
          </a:xfrm>
        </p:spPr>
        <p:txBody>
          <a:bodyPr anchor="ctr"/>
          <a:lstStyle/>
          <a:p>
            <a:r>
              <a:rPr lang="en-US"/>
              <a:t>Click to edit Master title style</a:t>
            </a:r>
          </a:p>
        </p:txBody>
      </p:sp>
      <p:sp>
        <p:nvSpPr>
          <p:cNvPr id="5" name="Slide Number Placeholder 5">
            <a:extLst>
              <a:ext uri="{FF2B5EF4-FFF2-40B4-BE49-F238E27FC236}">
                <a16:creationId xmlns:a16="http://schemas.microsoft.com/office/drawing/2014/main" id="{607479EB-4777-764B-9F09-89C8CE58A747}"/>
              </a:ext>
            </a:extLst>
          </p:cNvPr>
          <p:cNvSpPr>
            <a:spLocks noGrp="1"/>
          </p:cNvSpPr>
          <p:nvPr>
            <p:ph type="sldNum" sz="quarter" idx="4"/>
          </p:nvPr>
        </p:nvSpPr>
        <p:spPr>
          <a:xfrm>
            <a:off x="11300347" y="6510975"/>
            <a:ext cx="740688" cy="333375"/>
          </a:xfrm>
          <a:prstGeom prst="rect">
            <a:avLst/>
          </a:prstGeom>
        </p:spPr>
        <p:txBody>
          <a:bodyPr vert="horz" lIns="91440" tIns="45720" rIns="91440" bIns="45720" rtlCol="0" anchor="ctr"/>
          <a:lstStyle>
            <a:lvl1pPr algn="r">
              <a:defRPr sz="800" b="0" i="0">
                <a:solidFill>
                  <a:schemeClr val="tx1"/>
                </a:solidFill>
                <a:latin typeface="Cora Medium" panose="020B0600030000020004" pitchFamily="34" charset="77"/>
              </a:defRPr>
            </a:lvl1pPr>
          </a:lstStyle>
          <a:p>
            <a:r>
              <a:rPr lang="en-US"/>
              <a:t>  |   </a:t>
            </a:r>
            <a:fld id="{AD816501-AAE5-214E-B100-00C3DC5F5E3F}" type="slidenum">
              <a:rPr lang="en-US" smtClean="0"/>
              <a:pPr/>
              <a:t>‹#›</a:t>
            </a:fld>
            <a:endParaRPr lang="en-US"/>
          </a:p>
        </p:txBody>
      </p:sp>
      <p:sp>
        <p:nvSpPr>
          <p:cNvPr id="7" name="Footer Placeholder 6">
            <a:extLst>
              <a:ext uri="{FF2B5EF4-FFF2-40B4-BE49-F238E27FC236}">
                <a16:creationId xmlns:a16="http://schemas.microsoft.com/office/drawing/2014/main" id="{63DCD18B-F854-1046-8A11-5BEB1907CFF5}"/>
              </a:ext>
            </a:extLst>
          </p:cNvPr>
          <p:cNvSpPr>
            <a:spLocks noGrp="1"/>
          </p:cNvSpPr>
          <p:nvPr>
            <p:ph type="ftr" sz="quarter" idx="10"/>
          </p:nvPr>
        </p:nvSpPr>
        <p:spPr/>
        <p:txBody>
          <a:bodyPr/>
          <a:lstStyle/>
          <a:p>
            <a:r>
              <a:rPr lang="en-US"/>
              <a:t> Click to add a disclaimer or a footnote</a:t>
            </a:r>
          </a:p>
        </p:txBody>
      </p:sp>
      <p:pic>
        <p:nvPicPr>
          <p:cNvPr id="8" name="Picture 7" descr="A close up of a sign&#10;&#10;Description automatically generated">
            <a:extLst>
              <a:ext uri="{FF2B5EF4-FFF2-40B4-BE49-F238E27FC236}">
                <a16:creationId xmlns:a16="http://schemas.microsoft.com/office/drawing/2014/main" id="{B5358268-73EE-AE42-AE0A-C8B172FDB14A}"/>
              </a:ext>
            </a:extLst>
          </p:cNvPr>
          <p:cNvPicPr>
            <a:picLocks noChangeAspect="1"/>
          </p:cNvPicPr>
          <p:nvPr userDrawn="1"/>
        </p:nvPicPr>
        <p:blipFill>
          <a:blip r:embed="rId2"/>
          <a:stretch>
            <a:fillRect/>
          </a:stretch>
        </p:blipFill>
        <p:spPr>
          <a:xfrm>
            <a:off x="11714272" y="5910943"/>
            <a:ext cx="217424" cy="533400"/>
          </a:xfrm>
          <a:prstGeom prst="rect">
            <a:avLst/>
          </a:prstGeom>
        </p:spPr>
      </p:pic>
    </p:spTree>
    <p:extLst>
      <p:ext uri="{BB962C8B-B14F-4D97-AF65-F5344CB8AC3E}">
        <p14:creationId xmlns:p14="http://schemas.microsoft.com/office/powerpoint/2010/main" val="44483563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sub gray">
    <p:bg>
      <p:bgPr>
        <a:solidFill>
          <a:srgbClr val="EDEBE6"/>
        </a:solidFill>
        <a:effectLst/>
      </p:bgPr>
    </p:bg>
    <p:spTree>
      <p:nvGrpSpPr>
        <p:cNvPr id="1" name=""/>
        <p:cNvGrpSpPr/>
        <p:nvPr/>
      </p:nvGrpSpPr>
      <p:grpSpPr>
        <a:xfrm>
          <a:off x="0" y="0"/>
          <a:ext cx="0" cy="0"/>
          <a:chOff x="0" y="0"/>
          <a:chExt cx="0" cy="0"/>
        </a:xfrm>
      </p:grpSpPr>
      <p:sp>
        <p:nvSpPr>
          <p:cNvPr id="8" name="Text Placeholder 5"/>
          <p:cNvSpPr>
            <a:spLocks noGrp="1"/>
          </p:cNvSpPr>
          <p:nvPr>
            <p:ph type="body" sz="quarter" idx="10"/>
          </p:nvPr>
        </p:nvSpPr>
        <p:spPr>
          <a:xfrm>
            <a:off x="605367" y="3927110"/>
            <a:ext cx="9265920" cy="1481138"/>
          </a:xfrm>
        </p:spPr>
        <p:txBody>
          <a:bodyPr/>
          <a:lstStyle>
            <a:lvl1pPr marL="0" indent="0">
              <a:spcBef>
                <a:spcPts val="0"/>
              </a:spcBef>
              <a:buNone/>
              <a:defRPr sz="2500">
                <a:solidFill>
                  <a:srgbClr val="665E5D"/>
                </a:solidFill>
                <a:latin typeface="Ten Oldstyle" panose="03060502040502030204" pitchFamily="66" charset="0"/>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sp>
        <p:nvSpPr>
          <p:cNvPr id="9" name="Title 1"/>
          <p:cNvSpPr>
            <a:spLocks noGrp="1"/>
          </p:cNvSpPr>
          <p:nvPr>
            <p:ph type="title"/>
          </p:nvPr>
        </p:nvSpPr>
        <p:spPr>
          <a:xfrm>
            <a:off x="605367" y="1532966"/>
            <a:ext cx="9265920" cy="2066543"/>
          </a:xfrm>
          <a:prstGeom prst="rect">
            <a:avLst/>
          </a:prstGeo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80" rtl="0" eaLnBrk="1" fontAlgn="auto" latinLnBrk="0" hangingPunct="1">
              <a:lnSpc>
                <a:spcPts val="6000"/>
              </a:lnSpc>
              <a:spcBef>
                <a:spcPts val="0"/>
              </a:spcBef>
              <a:spcAft>
                <a:spcPts val="0"/>
              </a:spcAft>
              <a:buClrTx/>
              <a:buSzTx/>
              <a:buFontTx/>
              <a:buNone/>
              <a:tabLst/>
              <a:defRPr kumimoji="0" lang="en-US" sz="5000" b="0" i="0" u="none" strike="noStrike" kern="0" cap="none" spc="0" normalizeH="0" baseline="0" noProof="0">
                <a:ln>
                  <a:noFill/>
                </a:ln>
                <a:solidFill>
                  <a:schemeClr val="tx1"/>
                </a:solidFill>
                <a:effectLst/>
                <a:uLnTx/>
                <a:uFillTx/>
                <a:latin typeface="Cora Medium" panose="020B0600030000020004" pitchFamily="34" charset="77"/>
                <a:ea typeface="Cora Medium" panose="020B0600030000020004" pitchFamily="34" charset="77"/>
                <a:cs typeface="Arial" charset="0"/>
                <a:sym typeface="Arial" pitchFamily="-65" charset="0"/>
              </a:defRPr>
            </a:lvl1pPr>
          </a:lstStyle>
          <a:p>
            <a:pPr marL="0" marR="0" lvl="0" indent="0" algn="l" defTabSz="640080" rtl="0" eaLnBrk="1" fontAlgn="auto" latinLnBrk="0" hangingPunct="1">
              <a:lnSpc>
                <a:spcPct val="100000"/>
              </a:lnSpc>
              <a:spcBef>
                <a:spcPts val="0"/>
              </a:spcBef>
              <a:spcAft>
                <a:spcPts val="0"/>
              </a:spcAft>
              <a:buClrTx/>
              <a:buSzTx/>
              <a:buFontTx/>
              <a:buNone/>
              <a:tabLst/>
              <a:defRPr/>
            </a:pPr>
            <a:r>
              <a:rPr lang="en-US"/>
              <a:t>Click to edit Master title style</a:t>
            </a:r>
          </a:p>
        </p:txBody>
      </p:sp>
      <p:sp>
        <p:nvSpPr>
          <p:cNvPr id="7" name="Slide Number Placeholder 5">
            <a:extLst>
              <a:ext uri="{FF2B5EF4-FFF2-40B4-BE49-F238E27FC236}">
                <a16:creationId xmlns:a16="http://schemas.microsoft.com/office/drawing/2014/main" id="{F5DC0C18-68FF-B945-AD57-EAEFBF86A211}"/>
              </a:ext>
            </a:extLst>
          </p:cNvPr>
          <p:cNvSpPr>
            <a:spLocks noGrp="1"/>
          </p:cNvSpPr>
          <p:nvPr>
            <p:ph type="sldNum" sz="quarter" idx="4"/>
          </p:nvPr>
        </p:nvSpPr>
        <p:spPr>
          <a:xfrm>
            <a:off x="11300347" y="6510975"/>
            <a:ext cx="740688" cy="333375"/>
          </a:xfrm>
          <a:prstGeom prst="rect">
            <a:avLst/>
          </a:prstGeom>
        </p:spPr>
        <p:txBody>
          <a:bodyPr vert="horz" lIns="91440" tIns="45720" rIns="91440" bIns="45720" rtlCol="0" anchor="ctr"/>
          <a:lstStyle>
            <a:lvl1pPr algn="r">
              <a:defRPr sz="800" b="0" i="0">
                <a:solidFill>
                  <a:schemeClr val="tx1"/>
                </a:solidFill>
                <a:latin typeface="Cora Medium" panose="020B0600030000020004" pitchFamily="34" charset="77"/>
              </a:defRPr>
            </a:lvl1pPr>
          </a:lstStyle>
          <a:p>
            <a:r>
              <a:rPr lang="en-US"/>
              <a:t>  |   </a:t>
            </a:r>
            <a:fld id="{AD816501-AAE5-214E-B100-00C3DC5F5E3F}" type="slidenum">
              <a:rPr lang="en-US" smtClean="0"/>
              <a:pPr/>
              <a:t>‹#›</a:t>
            </a:fld>
            <a:endParaRPr lang="en-US"/>
          </a:p>
        </p:txBody>
      </p:sp>
      <p:sp>
        <p:nvSpPr>
          <p:cNvPr id="3" name="Footer Placeholder 2">
            <a:extLst>
              <a:ext uri="{FF2B5EF4-FFF2-40B4-BE49-F238E27FC236}">
                <a16:creationId xmlns:a16="http://schemas.microsoft.com/office/drawing/2014/main" id="{847C0F97-1E9C-FE42-A2E2-85A53644541E}"/>
              </a:ext>
            </a:extLst>
          </p:cNvPr>
          <p:cNvSpPr>
            <a:spLocks noGrp="1"/>
          </p:cNvSpPr>
          <p:nvPr>
            <p:ph type="ftr" sz="quarter" idx="11"/>
          </p:nvPr>
        </p:nvSpPr>
        <p:spPr/>
        <p:txBody>
          <a:bodyPr/>
          <a:lstStyle/>
          <a:p>
            <a:r>
              <a:rPr lang="en-US"/>
              <a:t> Click to add a disclaimer or a footnote</a:t>
            </a:r>
          </a:p>
        </p:txBody>
      </p:sp>
      <p:pic>
        <p:nvPicPr>
          <p:cNvPr id="6" name="Picture 5" descr="A close up of a sign&#10;&#10;Description automatically generated">
            <a:extLst>
              <a:ext uri="{FF2B5EF4-FFF2-40B4-BE49-F238E27FC236}">
                <a16:creationId xmlns:a16="http://schemas.microsoft.com/office/drawing/2014/main" id="{66025BD2-B59B-984F-8816-B976A2926A9F}"/>
              </a:ext>
            </a:extLst>
          </p:cNvPr>
          <p:cNvPicPr>
            <a:picLocks noChangeAspect="1"/>
          </p:cNvPicPr>
          <p:nvPr userDrawn="1"/>
        </p:nvPicPr>
        <p:blipFill>
          <a:blip r:embed="rId2"/>
          <a:stretch>
            <a:fillRect/>
          </a:stretch>
        </p:blipFill>
        <p:spPr>
          <a:xfrm>
            <a:off x="11714272" y="5910943"/>
            <a:ext cx="217424" cy="533400"/>
          </a:xfrm>
          <a:prstGeom prst="rect">
            <a:avLst/>
          </a:prstGeom>
        </p:spPr>
      </p:pic>
    </p:spTree>
    <p:extLst>
      <p:ext uri="{BB962C8B-B14F-4D97-AF65-F5344CB8AC3E}">
        <p14:creationId xmlns:p14="http://schemas.microsoft.com/office/powerpoint/2010/main" val="213634630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title red">
    <p:bg>
      <p:bgPr>
        <a:solidFill>
          <a:srgbClr val="98D2EA"/>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F23D679-790A-0142-8083-3984884FD371}"/>
              </a:ext>
            </a:extLst>
          </p:cNvPr>
          <p:cNvPicPr>
            <a:picLocks noChangeAspect="1"/>
          </p:cNvPicPr>
          <p:nvPr userDrawn="1"/>
        </p:nvPicPr>
        <p:blipFill>
          <a:blip r:embed="rId2">
            <a:alphaModFix amt="10000"/>
          </a:blip>
          <a:stretch>
            <a:fillRect/>
          </a:stretch>
        </p:blipFill>
        <p:spPr>
          <a:xfrm>
            <a:off x="1045030" y="794657"/>
            <a:ext cx="3966753" cy="9731519"/>
          </a:xfrm>
          <a:prstGeom prst="rect">
            <a:avLst/>
          </a:prstGeom>
        </p:spPr>
      </p:pic>
      <p:grpSp>
        <p:nvGrpSpPr>
          <p:cNvPr id="5" name="Group 4">
            <a:extLst>
              <a:ext uri="{FF2B5EF4-FFF2-40B4-BE49-F238E27FC236}">
                <a16:creationId xmlns:a16="http://schemas.microsoft.com/office/drawing/2014/main" id="{4A952635-C17A-4F4F-8B64-9BB0F9B02A65}"/>
              </a:ext>
            </a:extLst>
          </p:cNvPr>
          <p:cNvGrpSpPr/>
          <p:nvPr userDrawn="1"/>
        </p:nvGrpSpPr>
        <p:grpSpPr>
          <a:xfrm>
            <a:off x="16302" y="14097"/>
            <a:ext cx="12159397" cy="6829806"/>
            <a:chOff x="24452" y="14097"/>
            <a:chExt cx="9119548" cy="6829806"/>
          </a:xfrm>
        </p:grpSpPr>
        <p:pic>
          <p:nvPicPr>
            <p:cNvPr id="6" name="Picture 5">
              <a:extLst>
                <a:ext uri="{FF2B5EF4-FFF2-40B4-BE49-F238E27FC236}">
                  <a16:creationId xmlns:a16="http://schemas.microsoft.com/office/drawing/2014/main" id="{44C19E36-D2E0-7343-8147-AD2F6E8D3D82}"/>
                </a:ext>
              </a:extLst>
            </p:cNvPr>
            <p:cNvPicPr>
              <a:picLocks noChangeAspect="1"/>
            </p:cNvPicPr>
            <p:nvPr userDrawn="1"/>
          </p:nvPicPr>
          <p:blipFill rotWithShape="1">
            <a:blip r:embed="rId3"/>
            <a:srcRect l="-1" t="1" r="-1348" b="-361"/>
            <a:stretch/>
          </p:blipFill>
          <p:spPr>
            <a:xfrm>
              <a:off x="24452" y="14097"/>
              <a:ext cx="3994655" cy="6829806"/>
            </a:xfrm>
            <a:prstGeom prst="rect">
              <a:avLst/>
            </a:prstGeom>
          </p:spPr>
        </p:pic>
        <p:pic>
          <p:nvPicPr>
            <p:cNvPr id="7" name="Picture 6">
              <a:extLst>
                <a:ext uri="{FF2B5EF4-FFF2-40B4-BE49-F238E27FC236}">
                  <a16:creationId xmlns:a16="http://schemas.microsoft.com/office/drawing/2014/main" id="{A0739718-85D9-E546-A823-443F301AC952}"/>
                </a:ext>
              </a:extLst>
            </p:cNvPr>
            <p:cNvPicPr>
              <a:picLocks noChangeAspect="1"/>
            </p:cNvPicPr>
            <p:nvPr/>
          </p:nvPicPr>
          <p:blipFill rotWithShape="1">
            <a:blip r:embed="rId3"/>
            <a:srcRect l="-1" t="1" r="-1348" b="-361"/>
            <a:stretch/>
          </p:blipFill>
          <p:spPr>
            <a:xfrm>
              <a:off x="4025011" y="14097"/>
              <a:ext cx="3994655" cy="6829806"/>
            </a:xfrm>
            <a:prstGeom prst="rect">
              <a:avLst/>
            </a:prstGeom>
          </p:spPr>
        </p:pic>
        <p:pic>
          <p:nvPicPr>
            <p:cNvPr id="8" name="Picture 7">
              <a:extLst>
                <a:ext uri="{FF2B5EF4-FFF2-40B4-BE49-F238E27FC236}">
                  <a16:creationId xmlns:a16="http://schemas.microsoft.com/office/drawing/2014/main" id="{98ADB335-555E-8B4E-9F18-974A6BADEF6B}"/>
                </a:ext>
              </a:extLst>
            </p:cNvPr>
            <p:cNvPicPr>
              <a:picLocks noChangeAspect="1"/>
            </p:cNvPicPr>
            <p:nvPr/>
          </p:nvPicPr>
          <p:blipFill rotWithShape="1">
            <a:blip r:embed="rId3"/>
            <a:srcRect t="1" r="71745" b="-361"/>
            <a:stretch/>
          </p:blipFill>
          <p:spPr>
            <a:xfrm>
              <a:off x="8030299" y="14097"/>
              <a:ext cx="1113701" cy="6829806"/>
            </a:xfrm>
            <a:prstGeom prst="rect">
              <a:avLst/>
            </a:prstGeom>
          </p:spPr>
        </p:pic>
      </p:grpSp>
      <p:sp>
        <p:nvSpPr>
          <p:cNvPr id="2" name="Title 1"/>
          <p:cNvSpPr>
            <a:spLocks noGrp="1"/>
          </p:cNvSpPr>
          <p:nvPr>
            <p:ph type="title"/>
          </p:nvPr>
        </p:nvSpPr>
        <p:spPr>
          <a:xfrm>
            <a:off x="605367" y="2397345"/>
            <a:ext cx="9265920" cy="2063311"/>
          </a:xfrm>
          <a:prstGeom prst="rect">
            <a:avLst/>
          </a:prstGeo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80" rtl="0" eaLnBrk="1" fontAlgn="auto" latinLnBrk="0" hangingPunct="1">
              <a:lnSpc>
                <a:spcPts val="5000"/>
              </a:lnSpc>
              <a:spcBef>
                <a:spcPts val="0"/>
              </a:spcBef>
              <a:spcAft>
                <a:spcPts val="0"/>
              </a:spcAft>
              <a:buClrTx/>
              <a:buSzTx/>
              <a:buFontTx/>
              <a:buNone/>
              <a:tabLst/>
              <a:defRPr kumimoji="0" lang="en-US" sz="5000" b="0" i="0" u="none" strike="noStrike" kern="0" cap="none" spc="0" normalizeH="0" baseline="0" noProof="0">
                <a:ln>
                  <a:noFill/>
                </a:ln>
                <a:solidFill>
                  <a:schemeClr val="tx1"/>
                </a:solidFill>
                <a:effectLst/>
                <a:uLnTx/>
                <a:uFillTx/>
                <a:latin typeface="Cora Medium" panose="020B0600030000020004" pitchFamily="34" charset="77"/>
                <a:ea typeface="Cora Medium" panose="020B0600030000020004" pitchFamily="34" charset="77"/>
                <a:cs typeface="Arial" charset="0"/>
                <a:sym typeface="Arial" pitchFamily="-65" charset="0"/>
              </a:defRPr>
            </a:lvl1pPr>
          </a:lstStyle>
          <a:p>
            <a:pPr marL="0" marR="0" lvl="0" indent="0" algn="l" defTabSz="640080" rtl="0" eaLnBrk="1" fontAlgn="auto" latinLnBrk="0" hangingPunct="1">
              <a:lnSpc>
                <a:spcPct val="100000"/>
              </a:lnSpc>
              <a:spcBef>
                <a:spcPts val="0"/>
              </a:spcBef>
              <a:spcAft>
                <a:spcPts val="0"/>
              </a:spcAft>
              <a:buClrTx/>
              <a:buSzTx/>
              <a:buFontTx/>
              <a:buNone/>
              <a:tabLst/>
              <a:defRPr/>
            </a:pPr>
            <a:r>
              <a:rPr lang="en-US"/>
              <a:t>Click to edit Master title style</a:t>
            </a:r>
          </a:p>
        </p:txBody>
      </p:sp>
      <p:sp>
        <p:nvSpPr>
          <p:cNvPr id="3" name="Slide Number Placeholder 5">
            <a:extLst>
              <a:ext uri="{FF2B5EF4-FFF2-40B4-BE49-F238E27FC236}">
                <a16:creationId xmlns:a16="http://schemas.microsoft.com/office/drawing/2014/main" id="{FD982C82-80DE-804F-98D3-D4E49ED6E316}"/>
              </a:ext>
            </a:extLst>
          </p:cNvPr>
          <p:cNvSpPr>
            <a:spLocks noGrp="1"/>
          </p:cNvSpPr>
          <p:nvPr>
            <p:ph type="sldNum" sz="quarter" idx="4"/>
          </p:nvPr>
        </p:nvSpPr>
        <p:spPr>
          <a:xfrm>
            <a:off x="11300347" y="6510975"/>
            <a:ext cx="740688" cy="333375"/>
          </a:xfrm>
          <a:prstGeom prst="rect">
            <a:avLst/>
          </a:prstGeom>
        </p:spPr>
        <p:txBody>
          <a:bodyPr vert="horz" lIns="91440" tIns="45720" rIns="91440" bIns="45720" rtlCol="0" anchor="ctr"/>
          <a:lstStyle>
            <a:lvl1pPr algn="r">
              <a:defRPr sz="800" b="0" i="0">
                <a:solidFill>
                  <a:schemeClr val="tx1"/>
                </a:solidFill>
                <a:latin typeface="Cora Medium" panose="020B0600030000020004" pitchFamily="34" charset="77"/>
              </a:defRPr>
            </a:lvl1pPr>
          </a:lstStyle>
          <a:p>
            <a:r>
              <a:rPr lang="en-US"/>
              <a:t>  |   </a:t>
            </a:r>
            <a:fld id="{AD816501-AAE5-214E-B100-00C3DC5F5E3F}" type="slidenum">
              <a:rPr lang="en-US" smtClean="0"/>
              <a:pPr/>
              <a:t>‹#›</a:t>
            </a:fld>
            <a:endParaRPr lang="en-US"/>
          </a:p>
        </p:txBody>
      </p:sp>
      <p:pic>
        <p:nvPicPr>
          <p:cNvPr id="9" name="Picture 8">
            <a:extLst>
              <a:ext uri="{FF2B5EF4-FFF2-40B4-BE49-F238E27FC236}">
                <a16:creationId xmlns:a16="http://schemas.microsoft.com/office/drawing/2014/main" id="{AF13EC44-989D-3C45-B5FB-43F6E037CAE7}"/>
              </a:ext>
            </a:extLst>
          </p:cNvPr>
          <p:cNvPicPr>
            <a:picLocks noChangeAspect="1"/>
          </p:cNvPicPr>
          <p:nvPr userDrawn="1"/>
        </p:nvPicPr>
        <p:blipFill>
          <a:blip r:embed="rId2"/>
          <a:stretch>
            <a:fillRect/>
          </a:stretch>
        </p:blipFill>
        <p:spPr>
          <a:xfrm>
            <a:off x="11714272" y="5910943"/>
            <a:ext cx="217424" cy="533400"/>
          </a:xfrm>
          <a:prstGeom prst="rect">
            <a:avLst/>
          </a:prstGeom>
        </p:spPr>
      </p:pic>
    </p:spTree>
    <p:extLst>
      <p:ext uri="{BB962C8B-B14F-4D97-AF65-F5344CB8AC3E}">
        <p14:creationId xmlns:p14="http://schemas.microsoft.com/office/powerpoint/2010/main" val="145988931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title, sub re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08539B-7042-2648-AEC3-F00849554607}"/>
              </a:ext>
            </a:extLst>
          </p:cNvPr>
          <p:cNvPicPr>
            <a:picLocks noChangeAspect="1"/>
          </p:cNvPicPr>
          <p:nvPr userDrawn="1"/>
        </p:nvPicPr>
        <p:blipFill>
          <a:blip r:embed="rId2">
            <a:alphaModFix amt="10000"/>
          </a:blip>
          <a:stretch>
            <a:fillRect/>
          </a:stretch>
        </p:blipFill>
        <p:spPr>
          <a:xfrm>
            <a:off x="1045030" y="794657"/>
            <a:ext cx="3966753" cy="9731519"/>
          </a:xfrm>
          <a:prstGeom prst="rect">
            <a:avLst/>
          </a:prstGeom>
        </p:spPr>
      </p:pic>
      <p:grpSp>
        <p:nvGrpSpPr>
          <p:cNvPr id="7" name="Group 6">
            <a:extLst>
              <a:ext uri="{FF2B5EF4-FFF2-40B4-BE49-F238E27FC236}">
                <a16:creationId xmlns:a16="http://schemas.microsoft.com/office/drawing/2014/main" id="{E72DA216-CC6B-0243-AB50-B7D03154083F}"/>
              </a:ext>
            </a:extLst>
          </p:cNvPr>
          <p:cNvGrpSpPr/>
          <p:nvPr userDrawn="1"/>
        </p:nvGrpSpPr>
        <p:grpSpPr>
          <a:xfrm>
            <a:off x="16302" y="14097"/>
            <a:ext cx="12159397" cy="6829806"/>
            <a:chOff x="24452" y="14097"/>
            <a:chExt cx="9119548" cy="6829806"/>
          </a:xfrm>
        </p:grpSpPr>
        <p:pic>
          <p:nvPicPr>
            <p:cNvPr id="9" name="Picture 8">
              <a:extLst>
                <a:ext uri="{FF2B5EF4-FFF2-40B4-BE49-F238E27FC236}">
                  <a16:creationId xmlns:a16="http://schemas.microsoft.com/office/drawing/2014/main" id="{8E051587-CDD1-4047-BAB8-EE70629FEE73}"/>
                </a:ext>
              </a:extLst>
            </p:cNvPr>
            <p:cNvPicPr>
              <a:picLocks noChangeAspect="1"/>
            </p:cNvPicPr>
            <p:nvPr userDrawn="1"/>
          </p:nvPicPr>
          <p:blipFill rotWithShape="1">
            <a:blip r:embed="rId3"/>
            <a:srcRect l="-1" t="1" r="-1348" b="-361"/>
            <a:stretch/>
          </p:blipFill>
          <p:spPr>
            <a:xfrm>
              <a:off x="24452" y="14097"/>
              <a:ext cx="3994655" cy="6829806"/>
            </a:xfrm>
            <a:prstGeom prst="rect">
              <a:avLst/>
            </a:prstGeom>
          </p:spPr>
        </p:pic>
        <p:pic>
          <p:nvPicPr>
            <p:cNvPr id="10" name="Picture 9">
              <a:extLst>
                <a:ext uri="{FF2B5EF4-FFF2-40B4-BE49-F238E27FC236}">
                  <a16:creationId xmlns:a16="http://schemas.microsoft.com/office/drawing/2014/main" id="{B25F004B-635C-E749-9D3F-CEF33DBABAE0}"/>
                </a:ext>
              </a:extLst>
            </p:cNvPr>
            <p:cNvPicPr>
              <a:picLocks noChangeAspect="1"/>
            </p:cNvPicPr>
            <p:nvPr/>
          </p:nvPicPr>
          <p:blipFill rotWithShape="1">
            <a:blip r:embed="rId3"/>
            <a:srcRect l="-1" t="1" r="-1348" b="-361"/>
            <a:stretch/>
          </p:blipFill>
          <p:spPr>
            <a:xfrm>
              <a:off x="4025011" y="14097"/>
              <a:ext cx="3994655" cy="6829806"/>
            </a:xfrm>
            <a:prstGeom prst="rect">
              <a:avLst/>
            </a:prstGeom>
          </p:spPr>
        </p:pic>
        <p:pic>
          <p:nvPicPr>
            <p:cNvPr id="11" name="Picture 10">
              <a:extLst>
                <a:ext uri="{FF2B5EF4-FFF2-40B4-BE49-F238E27FC236}">
                  <a16:creationId xmlns:a16="http://schemas.microsoft.com/office/drawing/2014/main" id="{CFC50A8D-0BDE-A441-941E-5F67F198731A}"/>
                </a:ext>
              </a:extLst>
            </p:cNvPr>
            <p:cNvPicPr>
              <a:picLocks noChangeAspect="1"/>
            </p:cNvPicPr>
            <p:nvPr/>
          </p:nvPicPr>
          <p:blipFill rotWithShape="1">
            <a:blip r:embed="rId3"/>
            <a:srcRect t="1" r="71745" b="-361"/>
            <a:stretch/>
          </p:blipFill>
          <p:spPr>
            <a:xfrm>
              <a:off x="8030299" y="14097"/>
              <a:ext cx="1113701" cy="6829806"/>
            </a:xfrm>
            <a:prstGeom prst="rect">
              <a:avLst/>
            </a:prstGeom>
          </p:spPr>
        </p:pic>
      </p:grpSp>
      <p:sp>
        <p:nvSpPr>
          <p:cNvPr id="8" name="Text Placeholder 5"/>
          <p:cNvSpPr>
            <a:spLocks noGrp="1"/>
          </p:cNvSpPr>
          <p:nvPr>
            <p:ph type="body" sz="quarter" idx="10"/>
          </p:nvPr>
        </p:nvSpPr>
        <p:spPr>
          <a:xfrm>
            <a:off x="605368" y="3927110"/>
            <a:ext cx="9266513" cy="1481138"/>
          </a:xfrm>
        </p:spPr>
        <p:txBody>
          <a:bodyPr/>
          <a:lstStyle>
            <a:lvl1pPr marL="0" indent="0">
              <a:spcBef>
                <a:spcPts val="0"/>
              </a:spcBef>
              <a:buNone/>
              <a:defRPr sz="2500">
                <a:solidFill>
                  <a:schemeClr val="tx1"/>
                </a:solidFill>
                <a:latin typeface="Ten Oldstyle" panose="03060502040502030204" pitchFamily="66" charset="0"/>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Edit Master text styles</a:t>
            </a:r>
          </a:p>
        </p:txBody>
      </p:sp>
      <p:sp>
        <p:nvSpPr>
          <p:cNvPr id="5" name="Title 1"/>
          <p:cNvSpPr>
            <a:spLocks noGrp="1"/>
          </p:cNvSpPr>
          <p:nvPr>
            <p:ph type="title"/>
          </p:nvPr>
        </p:nvSpPr>
        <p:spPr>
          <a:xfrm>
            <a:off x="605368" y="1532966"/>
            <a:ext cx="9265920" cy="2063311"/>
          </a:xfrm>
          <a:prstGeom prst="rect">
            <a:avLst/>
          </a:prstGeo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80" rtl="0" eaLnBrk="1" fontAlgn="auto" latinLnBrk="0" hangingPunct="1">
              <a:lnSpc>
                <a:spcPts val="5000"/>
              </a:lnSpc>
              <a:spcBef>
                <a:spcPts val="0"/>
              </a:spcBef>
              <a:spcAft>
                <a:spcPts val="0"/>
              </a:spcAft>
              <a:buClrTx/>
              <a:buSzTx/>
              <a:buFontTx/>
              <a:buNone/>
              <a:tabLst/>
              <a:defRPr kumimoji="0" lang="en-US" sz="5000" b="0" i="0" u="none" strike="noStrike" kern="0" cap="none" spc="0" normalizeH="0" baseline="0" noProof="0">
                <a:ln>
                  <a:noFill/>
                </a:ln>
                <a:solidFill>
                  <a:schemeClr val="tx1"/>
                </a:solidFill>
                <a:effectLst/>
                <a:uLnTx/>
                <a:uFillTx/>
                <a:latin typeface="Cora Medium" panose="020B0600030000020004" pitchFamily="34" charset="77"/>
                <a:ea typeface="Cora Medium" panose="020B0600030000020004" pitchFamily="34" charset="77"/>
                <a:cs typeface="Arial" charset="0"/>
                <a:sym typeface="Arial" pitchFamily="-65" charset="0"/>
              </a:defRPr>
            </a:lvl1pPr>
          </a:lstStyle>
          <a:p>
            <a:pPr marL="0" marR="0" lvl="0" indent="0" algn="l" defTabSz="640080" rtl="0" eaLnBrk="1" fontAlgn="auto" latinLnBrk="0" hangingPunct="1">
              <a:lnSpc>
                <a:spcPct val="100000"/>
              </a:lnSpc>
              <a:spcBef>
                <a:spcPts val="0"/>
              </a:spcBef>
              <a:spcAft>
                <a:spcPts val="0"/>
              </a:spcAft>
              <a:buClrTx/>
              <a:buSzTx/>
              <a:buFontTx/>
              <a:buNone/>
              <a:tabLst/>
              <a:defRPr/>
            </a:pPr>
            <a:r>
              <a:rPr lang="en-US"/>
              <a:t>Click to edit Master title style</a:t>
            </a:r>
          </a:p>
        </p:txBody>
      </p:sp>
      <p:sp>
        <p:nvSpPr>
          <p:cNvPr id="4" name="Slide Number Placeholder 5">
            <a:extLst>
              <a:ext uri="{FF2B5EF4-FFF2-40B4-BE49-F238E27FC236}">
                <a16:creationId xmlns:a16="http://schemas.microsoft.com/office/drawing/2014/main" id="{4CF6BF6D-2F12-3042-B09E-1B6938E6D7E9}"/>
              </a:ext>
            </a:extLst>
          </p:cNvPr>
          <p:cNvSpPr>
            <a:spLocks noGrp="1"/>
          </p:cNvSpPr>
          <p:nvPr>
            <p:ph type="sldNum" sz="quarter" idx="4"/>
          </p:nvPr>
        </p:nvSpPr>
        <p:spPr>
          <a:xfrm>
            <a:off x="11300347" y="6510975"/>
            <a:ext cx="740688" cy="333375"/>
          </a:xfrm>
          <a:prstGeom prst="rect">
            <a:avLst/>
          </a:prstGeom>
        </p:spPr>
        <p:txBody>
          <a:bodyPr vert="horz" lIns="91440" tIns="45720" rIns="91440" bIns="45720" rtlCol="0" anchor="ctr"/>
          <a:lstStyle>
            <a:lvl1pPr algn="r">
              <a:defRPr sz="800" b="0" i="0">
                <a:solidFill>
                  <a:schemeClr val="tx1"/>
                </a:solidFill>
                <a:latin typeface="Cora Medium" panose="020B0600030000020004" pitchFamily="34" charset="77"/>
              </a:defRPr>
            </a:lvl1pPr>
          </a:lstStyle>
          <a:p>
            <a:r>
              <a:rPr lang="en-US"/>
              <a:t>  |   </a:t>
            </a:r>
            <a:fld id="{AD816501-AAE5-214E-B100-00C3DC5F5E3F}" type="slidenum">
              <a:rPr lang="en-US" smtClean="0"/>
              <a:pPr/>
              <a:t>‹#›</a:t>
            </a:fld>
            <a:endParaRPr lang="en-US"/>
          </a:p>
        </p:txBody>
      </p:sp>
      <p:pic>
        <p:nvPicPr>
          <p:cNvPr id="12" name="Picture 11">
            <a:extLst>
              <a:ext uri="{FF2B5EF4-FFF2-40B4-BE49-F238E27FC236}">
                <a16:creationId xmlns:a16="http://schemas.microsoft.com/office/drawing/2014/main" id="{EEA5BD98-02C5-3641-A7FB-3F24DF4356EE}"/>
              </a:ext>
            </a:extLst>
          </p:cNvPr>
          <p:cNvPicPr>
            <a:picLocks noChangeAspect="1"/>
          </p:cNvPicPr>
          <p:nvPr userDrawn="1"/>
        </p:nvPicPr>
        <p:blipFill>
          <a:blip r:embed="rId2"/>
          <a:stretch>
            <a:fillRect/>
          </a:stretch>
        </p:blipFill>
        <p:spPr>
          <a:xfrm>
            <a:off x="11714272" y="5910943"/>
            <a:ext cx="217424" cy="533400"/>
          </a:xfrm>
          <a:prstGeom prst="rect">
            <a:avLst/>
          </a:prstGeom>
        </p:spPr>
      </p:pic>
    </p:spTree>
    <p:extLst>
      <p:ext uri="{BB962C8B-B14F-4D97-AF65-F5344CB8AC3E}">
        <p14:creationId xmlns:p14="http://schemas.microsoft.com/office/powerpoint/2010/main" val="363407806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title blue">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1BD847-D317-834B-9F62-A4B5C1377595}"/>
              </a:ext>
            </a:extLst>
          </p:cNvPr>
          <p:cNvPicPr>
            <a:picLocks noChangeAspect="1"/>
          </p:cNvPicPr>
          <p:nvPr userDrawn="1"/>
        </p:nvPicPr>
        <p:blipFill>
          <a:blip r:embed="rId2">
            <a:alphaModFix amt="10000"/>
          </a:blip>
          <a:stretch>
            <a:fillRect/>
          </a:stretch>
        </p:blipFill>
        <p:spPr>
          <a:xfrm>
            <a:off x="1045029" y="794657"/>
            <a:ext cx="3966752" cy="9731519"/>
          </a:xfrm>
          <a:prstGeom prst="rect">
            <a:avLst/>
          </a:prstGeom>
        </p:spPr>
      </p:pic>
      <p:grpSp>
        <p:nvGrpSpPr>
          <p:cNvPr id="6" name="Group 5">
            <a:extLst>
              <a:ext uri="{FF2B5EF4-FFF2-40B4-BE49-F238E27FC236}">
                <a16:creationId xmlns:a16="http://schemas.microsoft.com/office/drawing/2014/main" id="{27BE71F5-E449-5146-819A-A6C9455CFC70}"/>
              </a:ext>
            </a:extLst>
          </p:cNvPr>
          <p:cNvGrpSpPr/>
          <p:nvPr userDrawn="1"/>
        </p:nvGrpSpPr>
        <p:grpSpPr>
          <a:xfrm>
            <a:off x="32603" y="14097"/>
            <a:ext cx="12159397" cy="6829806"/>
            <a:chOff x="24452" y="14097"/>
            <a:chExt cx="9119548" cy="6829806"/>
          </a:xfrm>
        </p:grpSpPr>
        <p:pic>
          <p:nvPicPr>
            <p:cNvPr id="7" name="Picture 6">
              <a:extLst>
                <a:ext uri="{FF2B5EF4-FFF2-40B4-BE49-F238E27FC236}">
                  <a16:creationId xmlns:a16="http://schemas.microsoft.com/office/drawing/2014/main" id="{F88EC256-BF92-6047-96A4-DC3048AE6867}"/>
                </a:ext>
              </a:extLst>
            </p:cNvPr>
            <p:cNvPicPr>
              <a:picLocks noChangeAspect="1"/>
            </p:cNvPicPr>
            <p:nvPr userDrawn="1"/>
          </p:nvPicPr>
          <p:blipFill rotWithShape="1">
            <a:blip r:embed="rId3"/>
            <a:srcRect l="-1" t="1" r="-1348" b="-361"/>
            <a:stretch/>
          </p:blipFill>
          <p:spPr>
            <a:xfrm>
              <a:off x="24452" y="14097"/>
              <a:ext cx="3994655" cy="6829806"/>
            </a:xfrm>
            <a:prstGeom prst="rect">
              <a:avLst/>
            </a:prstGeom>
          </p:spPr>
        </p:pic>
        <p:pic>
          <p:nvPicPr>
            <p:cNvPr id="8" name="Picture 7">
              <a:extLst>
                <a:ext uri="{FF2B5EF4-FFF2-40B4-BE49-F238E27FC236}">
                  <a16:creationId xmlns:a16="http://schemas.microsoft.com/office/drawing/2014/main" id="{DC3CD8C6-6D2C-7F42-B335-20450D8070D3}"/>
                </a:ext>
              </a:extLst>
            </p:cNvPr>
            <p:cNvPicPr>
              <a:picLocks noChangeAspect="1"/>
            </p:cNvPicPr>
            <p:nvPr/>
          </p:nvPicPr>
          <p:blipFill rotWithShape="1">
            <a:blip r:embed="rId3"/>
            <a:srcRect l="-1" t="1" r="-1348" b="-361"/>
            <a:stretch/>
          </p:blipFill>
          <p:spPr>
            <a:xfrm>
              <a:off x="4025011" y="14097"/>
              <a:ext cx="3994655" cy="6829806"/>
            </a:xfrm>
            <a:prstGeom prst="rect">
              <a:avLst/>
            </a:prstGeom>
          </p:spPr>
        </p:pic>
        <p:pic>
          <p:nvPicPr>
            <p:cNvPr id="9" name="Picture 8">
              <a:extLst>
                <a:ext uri="{FF2B5EF4-FFF2-40B4-BE49-F238E27FC236}">
                  <a16:creationId xmlns:a16="http://schemas.microsoft.com/office/drawing/2014/main" id="{E23B4219-8913-0D4F-BE2F-C31B286C5735}"/>
                </a:ext>
              </a:extLst>
            </p:cNvPr>
            <p:cNvPicPr>
              <a:picLocks noChangeAspect="1"/>
            </p:cNvPicPr>
            <p:nvPr/>
          </p:nvPicPr>
          <p:blipFill rotWithShape="1">
            <a:blip r:embed="rId3"/>
            <a:srcRect t="1" r="71745" b="-361"/>
            <a:stretch/>
          </p:blipFill>
          <p:spPr>
            <a:xfrm>
              <a:off x="8030299" y="14097"/>
              <a:ext cx="1113701" cy="6829806"/>
            </a:xfrm>
            <a:prstGeom prst="rect">
              <a:avLst/>
            </a:prstGeom>
          </p:spPr>
        </p:pic>
      </p:grpSp>
      <p:sp>
        <p:nvSpPr>
          <p:cNvPr id="3" name="Title 1"/>
          <p:cNvSpPr>
            <a:spLocks noGrp="1"/>
          </p:cNvSpPr>
          <p:nvPr>
            <p:ph type="title"/>
          </p:nvPr>
        </p:nvSpPr>
        <p:spPr>
          <a:xfrm>
            <a:off x="605367" y="2397345"/>
            <a:ext cx="9265920" cy="2063311"/>
          </a:xfrm>
          <a:prstGeom prst="rect">
            <a:avLst/>
          </a:prstGeo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80" rtl="0" eaLnBrk="1" fontAlgn="auto" latinLnBrk="0" hangingPunct="1">
              <a:lnSpc>
                <a:spcPts val="6000"/>
              </a:lnSpc>
              <a:spcBef>
                <a:spcPts val="0"/>
              </a:spcBef>
              <a:spcAft>
                <a:spcPts val="0"/>
              </a:spcAft>
              <a:buClrTx/>
              <a:buSzTx/>
              <a:buFontTx/>
              <a:buNone/>
              <a:tabLst/>
              <a:defRPr kumimoji="0" lang="en-US" sz="5000" b="0" i="0" u="none" strike="noStrike" kern="0" cap="none" spc="0" normalizeH="0" baseline="0" noProof="0">
                <a:ln>
                  <a:noFill/>
                </a:ln>
                <a:solidFill>
                  <a:schemeClr val="bg1"/>
                </a:solidFill>
                <a:effectLst/>
                <a:uLnTx/>
                <a:uFillTx/>
                <a:latin typeface="Cora Medium" panose="020B0600030000020004" pitchFamily="34" charset="77"/>
                <a:ea typeface="Cora Medium" panose="020B0600030000020004" pitchFamily="34" charset="77"/>
                <a:cs typeface="Arial" charset="0"/>
                <a:sym typeface="Arial" pitchFamily="-65" charset="0"/>
              </a:defRPr>
            </a:lvl1pPr>
          </a:lstStyle>
          <a:p>
            <a:pPr marL="0" marR="0" lvl="0" indent="0" algn="l" defTabSz="640080" rtl="0" eaLnBrk="1" fontAlgn="auto" latinLnBrk="0" hangingPunct="1">
              <a:lnSpc>
                <a:spcPct val="100000"/>
              </a:lnSpc>
              <a:spcBef>
                <a:spcPts val="0"/>
              </a:spcBef>
              <a:spcAft>
                <a:spcPts val="0"/>
              </a:spcAft>
              <a:buClrTx/>
              <a:buSzTx/>
              <a:buFontTx/>
              <a:buNone/>
              <a:tabLst/>
              <a:defRPr/>
            </a:pPr>
            <a:r>
              <a:rPr lang="en-US"/>
              <a:t>Click to edit Master title style</a:t>
            </a:r>
          </a:p>
        </p:txBody>
      </p:sp>
      <p:sp>
        <p:nvSpPr>
          <p:cNvPr id="4" name="Slide Number Placeholder 5">
            <a:extLst>
              <a:ext uri="{FF2B5EF4-FFF2-40B4-BE49-F238E27FC236}">
                <a16:creationId xmlns:a16="http://schemas.microsoft.com/office/drawing/2014/main" id="{541C35D7-E511-CB41-AB4F-812A1492A6A9}"/>
              </a:ext>
            </a:extLst>
          </p:cNvPr>
          <p:cNvSpPr>
            <a:spLocks noGrp="1"/>
          </p:cNvSpPr>
          <p:nvPr>
            <p:ph type="sldNum" sz="quarter" idx="4"/>
          </p:nvPr>
        </p:nvSpPr>
        <p:spPr>
          <a:xfrm>
            <a:off x="11300347" y="6510975"/>
            <a:ext cx="740688" cy="333375"/>
          </a:xfrm>
          <a:prstGeom prst="rect">
            <a:avLst/>
          </a:prstGeom>
        </p:spPr>
        <p:txBody>
          <a:bodyPr vert="horz" lIns="91440" tIns="45720" rIns="91440" bIns="45720" rtlCol="0" anchor="ctr"/>
          <a:lstStyle>
            <a:lvl1pPr algn="r">
              <a:defRPr sz="800" b="0" i="0">
                <a:solidFill>
                  <a:schemeClr val="tx1"/>
                </a:solidFill>
                <a:latin typeface="Cora Medium" panose="020B0600030000020004" pitchFamily="34" charset="77"/>
              </a:defRPr>
            </a:lvl1pPr>
          </a:lstStyle>
          <a:p>
            <a:r>
              <a:rPr lang="en-US"/>
              <a:t>  |   </a:t>
            </a:r>
            <a:fld id="{AD816501-AAE5-214E-B100-00C3DC5F5E3F}" type="slidenum">
              <a:rPr lang="en-US" smtClean="0"/>
              <a:pPr/>
              <a:t>‹#›</a:t>
            </a:fld>
            <a:endParaRPr lang="en-US"/>
          </a:p>
        </p:txBody>
      </p:sp>
      <p:pic>
        <p:nvPicPr>
          <p:cNvPr id="10" name="Picture 9">
            <a:extLst>
              <a:ext uri="{FF2B5EF4-FFF2-40B4-BE49-F238E27FC236}">
                <a16:creationId xmlns:a16="http://schemas.microsoft.com/office/drawing/2014/main" id="{61C6656A-A3B7-4C4D-BABB-CA4BB1045EFE}"/>
              </a:ext>
            </a:extLst>
          </p:cNvPr>
          <p:cNvPicPr>
            <a:picLocks noChangeAspect="1"/>
          </p:cNvPicPr>
          <p:nvPr userDrawn="1"/>
        </p:nvPicPr>
        <p:blipFill>
          <a:blip r:embed="rId2"/>
          <a:stretch>
            <a:fillRect/>
          </a:stretch>
        </p:blipFill>
        <p:spPr>
          <a:xfrm>
            <a:off x="11714272" y="5910943"/>
            <a:ext cx="217424" cy="533400"/>
          </a:xfrm>
          <a:prstGeom prst="rect">
            <a:avLst/>
          </a:prstGeom>
        </p:spPr>
      </p:pic>
    </p:spTree>
    <p:extLst>
      <p:ext uri="{BB962C8B-B14F-4D97-AF65-F5344CB8AC3E}">
        <p14:creationId xmlns:p14="http://schemas.microsoft.com/office/powerpoint/2010/main" val="297051028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
        <p:cNvGrpSpPr/>
        <p:nvPr/>
      </p:nvGrpSpPr>
      <p:grpSpPr>
        <a:xfrm>
          <a:off x="0" y="0"/>
          <a:ext cx="0" cy="0"/>
          <a:chOff x="0" y="0"/>
          <a:chExt cx="0" cy="0"/>
        </a:xfrm>
      </p:grpSpPr>
      <p:sp>
        <p:nvSpPr>
          <p:cNvPr id="32" name="Google Shape;32;p14"/>
          <p:cNvSpPr txBox="1">
            <a:spLocks noGrp="1"/>
          </p:cNvSpPr>
          <p:nvPr>
            <p:ph type="title"/>
          </p:nvPr>
        </p:nvSpPr>
        <p:spPr>
          <a:xfrm>
            <a:off x="1828802" y="1"/>
            <a:ext cx="9153676" cy="1649160"/>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Clr>
                <a:schemeClr val="dk2"/>
              </a:buClr>
              <a:buSzPts val="32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4"/>
          <p:cNvSpPr txBox="1">
            <a:spLocks noGrp="1"/>
          </p:cNvSpPr>
          <p:nvPr>
            <p:ph type="body" idx="1"/>
          </p:nvPr>
        </p:nvSpPr>
        <p:spPr>
          <a:xfrm>
            <a:off x="778931" y="2466449"/>
            <a:ext cx="5256596" cy="639763"/>
          </a:xfrm>
          <a:prstGeom prst="rect">
            <a:avLst/>
          </a:prstGeom>
          <a:noFill/>
          <a:ln>
            <a:noFill/>
          </a:ln>
        </p:spPr>
        <p:txBody>
          <a:bodyPr spcFirstLastPara="1" wrap="square" lIns="91400" tIns="45700" rIns="91400" bIns="45700" anchor="b" anchorCtr="0">
            <a:normAutofit/>
          </a:bodyPr>
          <a:lstStyle>
            <a:lvl1pPr marL="457200" lvl="0" indent="-228600" algn="l">
              <a:lnSpc>
                <a:spcPct val="100000"/>
              </a:lnSpc>
              <a:spcBef>
                <a:spcPts val="0"/>
              </a:spcBef>
              <a:spcAft>
                <a:spcPts val="0"/>
              </a:spcAft>
              <a:buSzPts val="3200"/>
              <a:buNone/>
              <a:defRPr sz="2667" b="1"/>
            </a:lvl1pPr>
            <a:lvl2pPr marL="914400" lvl="1" indent="-228600" algn="l">
              <a:spcBef>
                <a:spcPts val="800"/>
              </a:spcBef>
              <a:spcAft>
                <a:spcPts val="0"/>
              </a:spcAft>
              <a:buSzPts val="2667"/>
              <a:buNone/>
              <a:defRPr sz="2667" b="1"/>
            </a:lvl2pPr>
            <a:lvl3pPr marL="1371600" lvl="2" indent="-228600" algn="l">
              <a:spcBef>
                <a:spcPts val="800"/>
              </a:spcBef>
              <a:spcAft>
                <a:spcPts val="0"/>
              </a:spcAft>
              <a:buSzPts val="2400"/>
              <a:buNone/>
              <a:defRPr sz="2400" b="1"/>
            </a:lvl3pPr>
            <a:lvl4pPr marL="1828800" lvl="3" indent="-228600" algn="l">
              <a:spcBef>
                <a:spcPts val="800"/>
              </a:spcBef>
              <a:spcAft>
                <a:spcPts val="0"/>
              </a:spcAft>
              <a:buSzPts val="2133"/>
              <a:buNone/>
              <a:defRPr sz="2133" b="1"/>
            </a:lvl4pPr>
            <a:lvl5pPr marL="2286000" lvl="4" indent="-228600" algn="l">
              <a:spcBef>
                <a:spcPts val="800"/>
              </a:spcBef>
              <a:spcAft>
                <a:spcPts val="0"/>
              </a:spcAft>
              <a:buSzPts val="1706"/>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4" name="Google Shape;34;p14"/>
          <p:cNvSpPr txBox="1">
            <a:spLocks noGrp="1"/>
          </p:cNvSpPr>
          <p:nvPr>
            <p:ph type="body" idx="2"/>
          </p:nvPr>
        </p:nvSpPr>
        <p:spPr>
          <a:xfrm>
            <a:off x="778929" y="3132667"/>
            <a:ext cx="5268691" cy="2993496"/>
          </a:xfrm>
          <a:prstGeom prst="rect">
            <a:avLst/>
          </a:prstGeom>
          <a:noFill/>
          <a:ln>
            <a:noFill/>
          </a:ln>
        </p:spPr>
        <p:txBody>
          <a:bodyPr spcFirstLastPara="1" wrap="square" lIns="91400" tIns="45700" rIns="91400" bIns="45700" anchor="t" anchorCtr="0">
            <a:noAutofit/>
          </a:bodyPr>
          <a:lstStyle>
            <a:lvl1pPr marL="457200" lvl="0" indent="-431825" algn="l">
              <a:lnSpc>
                <a:spcPct val="100000"/>
              </a:lnSpc>
              <a:spcBef>
                <a:spcPts val="0"/>
              </a:spcBef>
              <a:spcAft>
                <a:spcPts val="0"/>
              </a:spcAft>
              <a:buSzPts val="3200"/>
              <a:buChar char="•"/>
              <a:defRPr sz="2667"/>
            </a:lvl1pPr>
            <a:lvl2pPr marL="914400" lvl="1" indent="-397954" algn="l">
              <a:spcBef>
                <a:spcPts val="800"/>
              </a:spcBef>
              <a:spcAft>
                <a:spcPts val="0"/>
              </a:spcAft>
              <a:buSzPts val="2667"/>
              <a:buChar char="–"/>
              <a:defRPr sz="2667"/>
            </a:lvl2pPr>
            <a:lvl3pPr marL="1371600" lvl="2" indent="-381000" algn="l">
              <a:spcBef>
                <a:spcPts val="800"/>
              </a:spcBef>
              <a:spcAft>
                <a:spcPts val="0"/>
              </a:spcAft>
              <a:buSzPts val="2400"/>
              <a:buChar char="o"/>
              <a:defRPr sz="2400"/>
            </a:lvl3pPr>
            <a:lvl4pPr marL="1828800" lvl="3" indent="-364045" algn="l">
              <a:spcBef>
                <a:spcPts val="800"/>
              </a:spcBef>
              <a:spcAft>
                <a:spcPts val="0"/>
              </a:spcAft>
              <a:buSzPts val="2133"/>
              <a:buChar char="▪"/>
              <a:defRPr sz="2133"/>
            </a:lvl4pPr>
            <a:lvl5pPr marL="2286000" lvl="4" indent="-336956" algn="l">
              <a:spcBef>
                <a:spcPts val="800"/>
              </a:spcBef>
              <a:spcAft>
                <a:spcPts val="0"/>
              </a:spcAft>
              <a:buSzPts val="1706"/>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5" name="Google Shape;35;p14"/>
          <p:cNvSpPr txBox="1">
            <a:spLocks noGrp="1"/>
          </p:cNvSpPr>
          <p:nvPr>
            <p:ph type="body" idx="3"/>
          </p:nvPr>
        </p:nvSpPr>
        <p:spPr>
          <a:xfrm>
            <a:off x="6253845" y="2466449"/>
            <a:ext cx="5248731" cy="639763"/>
          </a:xfrm>
          <a:prstGeom prst="rect">
            <a:avLst/>
          </a:prstGeom>
          <a:noFill/>
          <a:ln>
            <a:noFill/>
          </a:ln>
        </p:spPr>
        <p:txBody>
          <a:bodyPr spcFirstLastPara="1" wrap="square" lIns="91400" tIns="45700" rIns="91400" bIns="45700" anchor="b" anchorCtr="0">
            <a:normAutofit/>
          </a:bodyPr>
          <a:lstStyle>
            <a:lvl1pPr marL="457200" lvl="0" indent="-228600" algn="l">
              <a:lnSpc>
                <a:spcPct val="100000"/>
              </a:lnSpc>
              <a:spcBef>
                <a:spcPts val="0"/>
              </a:spcBef>
              <a:spcAft>
                <a:spcPts val="0"/>
              </a:spcAft>
              <a:buSzPts val="3200"/>
              <a:buNone/>
              <a:defRPr sz="2667" b="1"/>
            </a:lvl1pPr>
            <a:lvl2pPr marL="914400" lvl="1" indent="-228600" algn="l">
              <a:spcBef>
                <a:spcPts val="800"/>
              </a:spcBef>
              <a:spcAft>
                <a:spcPts val="0"/>
              </a:spcAft>
              <a:buSzPts val="2667"/>
              <a:buNone/>
              <a:defRPr sz="2667" b="1"/>
            </a:lvl2pPr>
            <a:lvl3pPr marL="1371600" lvl="2" indent="-228600" algn="l">
              <a:spcBef>
                <a:spcPts val="800"/>
              </a:spcBef>
              <a:spcAft>
                <a:spcPts val="0"/>
              </a:spcAft>
              <a:buSzPts val="2400"/>
              <a:buNone/>
              <a:defRPr sz="2400" b="1"/>
            </a:lvl3pPr>
            <a:lvl4pPr marL="1828800" lvl="3" indent="-228600" algn="l">
              <a:spcBef>
                <a:spcPts val="800"/>
              </a:spcBef>
              <a:spcAft>
                <a:spcPts val="0"/>
              </a:spcAft>
              <a:buSzPts val="2133"/>
              <a:buNone/>
              <a:defRPr sz="2133" b="1"/>
            </a:lvl4pPr>
            <a:lvl5pPr marL="2286000" lvl="4" indent="-228600" algn="l">
              <a:spcBef>
                <a:spcPts val="800"/>
              </a:spcBef>
              <a:spcAft>
                <a:spcPts val="0"/>
              </a:spcAft>
              <a:buSzPts val="1706"/>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6" name="Google Shape;36;p14"/>
          <p:cNvSpPr txBox="1">
            <a:spLocks noGrp="1"/>
          </p:cNvSpPr>
          <p:nvPr>
            <p:ph type="body" idx="4"/>
          </p:nvPr>
        </p:nvSpPr>
        <p:spPr>
          <a:xfrm>
            <a:off x="6253848" y="3132667"/>
            <a:ext cx="5236637" cy="2993496"/>
          </a:xfrm>
          <a:prstGeom prst="rect">
            <a:avLst/>
          </a:prstGeom>
          <a:noFill/>
          <a:ln>
            <a:noFill/>
          </a:ln>
        </p:spPr>
        <p:txBody>
          <a:bodyPr spcFirstLastPara="1" wrap="square" lIns="91400" tIns="45700" rIns="91400" bIns="45700" anchor="t" anchorCtr="0">
            <a:noAutofit/>
          </a:bodyPr>
          <a:lstStyle>
            <a:lvl1pPr marL="457200" lvl="0" indent="-431825" algn="l">
              <a:lnSpc>
                <a:spcPct val="100000"/>
              </a:lnSpc>
              <a:spcBef>
                <a:spcPts val="0"/>
              </a:spcBef>
              <a:spcAft>
                <a:spcPts val="0"/>
              </a:spcAft>
              <a:buSzPts val="3200"/>
              <a:buChar char="•"/>
              <a:defRPr sz="2667"/>
            </a:lvl1pPr>
            <a:lvl2pPr marL="914400" lvl="1" indent="-397954" algn="l">
              <a:spcBef>
                <a:spcPts val="800"/>
              </a:spcBef>
              <a:spcAft>
                <a:spcPts val="0"/>
              </a:spcAft>
              <a:buSzPts val="2667"/>
              <a:buChar char="–"/>
              <a:defRPr sz="2667"/>
            </a:lvl2pPr>
            <a:lvl3pPr marL="1371600" lvl="2" indent="-381000" algn="l">
              <a:spcBef>
                <a:spcPts val="800"/>
              </a:spcBef>
              <a:spcAft>
                <a:spcPts val="0"/>
              </a:spcAft>
              <a:buSzPts val="2400"/>
              <a:buChar char="o"/>
              <a:defRPr sz="2400"/>
            </a:lvl3pPr>
            <a:lvl4pPr marL="1828800" lvl="3" indent="-364045" algn="l">
              <a:spcBef>
                <a:spcPts val="800"/>
              </a:spcBef>
              <a:spcAft>
                <a:spcPts val="0"/>
              </a:spcAft>
              <a:buSzPts val="2133"/>
              <a:buChar char="▪"/>
              <a:defRPr sz="2133"/>
            </a:lvl4pPr>
            <a:lvl5pPr marL="2286000" lvl="4" indent="-336956" algn="l">
              <a:spcBef>
                <a:spcPts val="800"/>
              </a:spcBef>
              <a:spcAft>
                <a:spcPts val="0"/>
              </a:spcAft>
              <a:buSzPts val="1706"/>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7" name="Google Shape;37;p14"/>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lvl1pPr marL="0" lvl="0" indent="0" algn="r">
              <a:lnSpc>
                <a:spcPct val="100000"/>
              </a:lnSpc>
              <a:spcBef>
                <a:spcPts val="0"/>
              </a:spcBef>
              <a:spcAft>
                <a:spcPts val="0"/>
              </a:spcAft>
              <a:buNone/>
              <a:defRPr>
                <a:solidFill>
                  <a:srgbClr val="888888"/>
                </a:solidFill>
                <a:latin typeface="Arial"/>
                <a:ea typeface="Arial"/>
                <a:cs typeface="Arial"/>
                <a:sym typeface="Arial"/>
              </a:defRPr>
            </a:lvl1pPr>
            <a:lvl2pPr marL="0" lvl="1" indent="0" algn="r">
              <a:lnSpc>
                <a:spcPct val="100000"/>
              </a:lnSpc>
              <a:spcBef>
                <a:spcPts val="0"/>
              </a:spcBef>
              <a:spcAft>
                <a:spcPts val="0"/>
              </a:spcAft>
              <a:buNone/>
              <a:defRPr>
                <a:solidFill>
                  <a:srgbClr val="888888"/>
                </a:solidFill>
                <a:latin typeface="Arial"/>
                <a:ea typeface="Arial"/>
                <a:cs typeface="Arial"/>
                <a:sym typeface="Arial"/>
              </a:defRPr>
            </a:lvl2pPr>
            <a:lvl3pPr marL="0" lvl="2" indent="0" algn="r">
              <a:lnSpc>
                <a:spcPct val="100000"/>
              </a:lnSpc>
              <a:spcBef>
                <a:spcPts val="0"/>
              </a:spcBef>
              <a:spcAft>
                <a:spcPts val="0"/>
              </a:spcAft>
              <a:buNone/>
              <a:defRPr>
                <a:solidFill>
                  <a:srgbClr val="888888"/>
                </a:solidFill>
                <a:latin typeface="Arial"/>
                <a:ea typeface="Arial"/>
                <a:cs typeface="Arial"/>
                <a:sym typeface="Arial"/>
              </a:defRPr>
            </a:lvl3pPr>
            <a:lvl4pPr marL="0" lvl="3" indent="0" algn="r">
              <a:lnSpc>
                <a:spcPct val="100000"/>
              </a:lnSpc>
              <a:spcBef>
                <a:spcPts val="0"/>
              </a:spcBef>
              <a:spcAft>
                <a:spcPts val="0"/>
              </a:spcAft>
              <a:buNone/>
              <a:defRPr>
                <a:solidFill>
                  <a:srgbClr val="888888"/>
                </a:solidFill>
                <a:latin typeface="Arial"/>
                <a:ea typeface="Arial"/>
                <a:cs typeface="Arial"/>
                <a:sym typeface="Arial"/>
              </a:defRPr>
            </a:lvl4pPr>
            <a:lvl5pPr marL="0" lvl="4" indent="0" algn="r">
              <a:lnSpc>
                <a:spcPct val="100000"/>
              </a:lnSpc>
              <a:spcBef>
                <a:spcPts val="0"/>
              </a:spcBef>
              <a:spcAft>
                <a:spcPts val="0"/>
              </a:spcAft>
              <a:buNone/>
              <a:defRPr>
                <a:solidFill>
                  <a:srgbClr val="888888"/>
                </a:solidFill>
                <a:latin typeface="Arial"/>
                <a:ea typeface="Arial"/>
                <a:cs typeface="Arial"/>
                <a:sym typeface="Arial"/>
              </a:defRPr>
            </a:lvl5pPr>
            <a:lvl6pPr marL="0" lvl="5" indent="0" algn="r">
              <a:lnSpc>
                <a:spcPct val="100000"/>
              </a:lnSpc>
              <a:spcBef>
                <a:spcPts val="0"/>
              </a:spcBef>
              <a:spcAft>
                <a:spcPts val="0"/>
              </a:spcAft>
              <a:buNone/>
              <a:defRPr>
                <a:solidFill>
                  <a:srgbClr val="888888"/>
                </a:solidFill>
                <a:latin typeface="Arial"/>
                <a:ea typeface="Arial"/>
                <a:cs typeface="Arial"/>
                <a:sym typeface="Arial"/>
              </a:defRPr>
            </a:lvl6pPr>
            <a:lvl7pPr marL="0" lvl="6" indent="0" algn="r">
              <a:lnSpc>
                <a:spcPct val="100000"/>
              </a:lnSpc>
              <a:spcBef>
                <a:spcPts val="0"/>
              </a:spcBef>
              <a:spcAft>
                <a:spcPts val="0"/>
              </a:spcAft>
              <a:buNone/>
              <a:defRPr>
                <a:solidFill>
                  <a:srgbClr val="888888"/>
                </a:solidFill>
                <a:latin typeface="Arial"/>
                <a:ea typeface="Arial"/>
                <a:cs typeface="Arial"/>
                <a:sym typeface="Arial"/>
              </a:defRPr>
            </a:lvl7pPr>
            <a:lvl8pPr marL="0" lvl="7" indent="0" algn="r">
              <a:lnSpc>
                <a:spcPct val="100000"/>
              </a:lnSpc>
              <a:spcBef>
                <a:spcPts val="0"/>
              </a:spcBef>
              <a:spcAft>
                <a:spcPts val="0"/>
              </a:spcAft>
              <a:buNone/>
              <a:defRPr>
                <a:solidFill>
                  <a:srgbClr val="888888"/>
                </a:solidFill>
                <a:latin typeface="Arial"/>
                <a:ea typeface="Arial"/>
                <a:cs typeface="Arial"/>
                <a:sym typeface="Arial"/>
              </a:defRPr>
            </a:lvl8pPr>
            <a:lvl9pPr marL="0" lvl="8" indent="0" algn="r">
              <a:lnSpc>
                <a:spcPct val="100000"/>
              </a:lnSpc>
              <a:spcBef>
                <a:spcPts val="0"/>
              </a:spcBef>
              <a:spcAft>
                <a:spcPts val="0"/>
              </a:spcAft>
              <a:buNone/>
              <a:defRPr>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8" name="Google Shape;38;p14"/>
          <p:cNvSpPr txBox="1">
            <a:spLocks noGrp="1"/>
          </p:cNvSpPr>
          <p:nvPr>
            <p:ph type="ftr" idx="11"/>
          </p:nvPr>
        </p:nvSpPr>
        <p:spPr>
          <a:xfrm>
            <a:off x="1826202" y="6348111"/>
            <a:ext cx="9148032" cy="365125"/>
          </a:xfrm>
          <a:prstGeom prst="rect">
            <a:avLst/>
          </a:prstGeom>
          <a:noFill/>
          <a:ln>
            <a:noFill/>
          </a:ln>
        </p:spPr>
        <p:txBody>
          <a:bodyPr spcFirstLastPara="1" wrap="square" lIns="91400" tIns="45700" rIns="91400" bIns="45700" anchor="ctr" anchorCtr="0">
            <a:noAutofit/>
          </a:bodyPr>
          <a:lstStyle>
            <a:lvl1pPr lvl="0" algn="r">
              <a:lnSpc>
                <a:spcPct val="100000"/>
              </a:lnSpc>
              <a:spcBef>
                <a:spcPts val="0"/>
              </a:spcBef>
              <a:spcAft>
                <a:spcPts val="0"/>
              </a:spcAft>
              <a:buSzPts val="1400"/>
              <a:buNone/>
              <a:defRPr sz="1200">
                <a:solidFill>
                  <a:srgbClr val="96969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GLRWeek2021.gradelevelreading.net  /  #</a:t>
            </a:r>
            <a:r>
              <a:rPr lang="en-US" dirty="0" err="1"/>
              <a:t>GLRKeepers</a:t>
            </a:r>
            <a:r>
              <a:rPr lang="en-US" dirty="0"/>
              <a:t>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title magenta">
    <p:bg>
      <p:bgPr>
        <a:solidFill>
          <a:schemeClr val="accent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CAB690-06B1-FC43-BDDB-A1D079C3B944}"/>
              </a:ext>
            </a:extLst>
          </p:cNvPr>
          <p:cNvPicPr>
            <a:picLocks noChangeAspect="1"/>
          </p:cNvPicPr>
          <p:nvPr userDrawn="1"/>
        </p:nvPicPr>
        <p:blipFill>
          <a:blip r:embed="rId2">
            <a:alphaModFix amt="10000"/>
          </a:blip>
          <a:stretch>
            <a:fillRect/>
          </a:stretch>
        </p:blipFill>
        <p:spPr>
          <a:xfrm>
            <a:off x="1045029" y="794657"/>
            <a:ext cx="3966752" cy="9731519"/>
          </a:xfrm>
          <a:prstGeom prst="rect">
            <a:avLst/>
          </a:prstGeom>
        </p:spPr>
      </p:pic>
      <p:grpSp>
        <p:nvGrpSpPr>
          <p:cNvPr id="3" name="Group 2">
            <a:extLst>
              <a:ext uri="{FF2B5EF4-FFF2-40B4-BE49-F238E27FC236}">
                <a16:creationId xmlns:a16="http://schemas.microsoft.com/office/drawing/2014/main" id="{25FEBF4B-45A5-E04C-A724-8F69D8162686}"/>
              </a:ext>
            </a:extLst>
          </p:cNvPr>
          <p:cNvGrpSpPr/>
          <p:nvPr userDrawn="1"/>
        </p:nvGrpSpPr>
        <p:grpSpPr>
          <a:xfrm>
            <a:off x="32603" y="14097"/>
            <a:ext cx="12159397" cy="6829806"/>
            <a:chOff x="24452" y="14097"/>
            <a:chExt cx="9119548" cy="6829806"/>
          </a:xfrm>
        </p:grpSpPr>
        <p:pic>
          <p:nvPicPr>
            <p:cNvPr id="5" name="Picture 4">
              <a:extLst>
                <a:ext uri="{FF2B5EF4-FFF2-40B4-BE49-F238E27FC236}">
                  <a16:creationId xmlns:a16="http://schemas.microsoft.com/office/drawing/2014/main" id="{4BF428AC-AC8F-6941-A5AB-5866EA4F06DF}"/>
                </a:ext>
              </a:extLst>
            </p:cNvPr>
            <p:cNvPicPr>
              <a:picLocks noChangeAspect="1"/>
            </p:cNvPicPr>
            <p:nvPr userDrawn="1"/>
          </p:nvPicPr>
          <p:blipFill rotWithShape="1">
            <a:blip r:embed="rId3"/>
            <a:srcRect l="-1" t="1" r="-1348" b="-361"/>
            <a:stretch/>
          </p:blipFill>
          <p:spPr>
            <a:xfrm>
              <a:off x="24452" y="14097"/>
              <a:ext cx="3994655" cy="6829806"/>
            </a:xfrm>
            <a:prstGeom prst="rect">
              <a:avLst/>
            </a:prstGeom>
          </p:spPr>
        </p:pic>
        <p:pic>
          <p:nvPicPr>
            <p:cNvPr id="6" name="Picture 5">
              <a:extLst>
                <a:ext uri="{FF2B5EF4-FFF2-40B4-BE49-F238E27FC236}">
                  <a16:creationId xmlns:a16="http://schemas.microsoft.com/office/drawing/2014/main" id="{58754516-3490-F24B-8E1C-577E43A8EA56}"/>
                </a:ext>
              </a:extLst>
            </p:cNvPr>
            <p:cNvPicPr>
              <a:picLocks noChangeAspect="1"/>
            </p:cNvPicPr>
            <p:nvPr/>
          </p:nvPicPr>
          <p:blipFill rotWithShape="1">
            <a:blip r:embed="rId3"/>
            <a:srcRect l="-1" t="1" r="-1348" b="-361"/>
            <a:stretch/>
          </p:blipFill>
          <p:spPr>
            <a:xfrm>
              <a:off x="4025011" y="14097"/>
              <a:ext cx="3994655" cy="6829806"/>
            </a:xfrm>
            <a:prstGeom prst="rect">
              <a:avLst/>
            </a:prstGeom>
          </p:spPr>
        </p:pic>
        <p:pic>
          <p:nvPicPr>
            <p:cNvPr id="7" name="Picture 6">
              <a:extLst>
                <a:ext uri="{FF2B5EF4-FFF2-40B4-BE49-F238E27FC236}">
                  <a16:creationId xmlns:a16="http://schemas.microsoft.com/office/drawing/2014/main" id="{1E2FDEC8-7B66-414E-B098-E612FBFC4701}"/>
                </a:ext>
              </a:extLst>
            </p:cNvPr>
            <p:cNvPicPr>
              <a:picLocks noChangeAspect="1"/>
            </p:cNvPicPr>
            <p:nvPr/>
          </p:nvPicPr>
          <p:blipFill rotWithShape="1">
            <a:blip r:embed="rId3"/>
            <a:srcRect t="1" r="71745" b="-361"/>
            <a:stretch/>
          </p:blipFill>
          <p:spPr>
            <a:xfrm>
              <a:off x="8030299" y="14097"/>
              <a:ext cx="1113701" cy="6829806"/>
            </a:xfrm>
            <a:prstGeom prst="rect">
              <a:avLst/>
            </a:prstGeom>
          </p:spPr>
        </p:pic>
      </p:grpSp>
      <p:sp>
        <p:nvSpPr>
          <p:cNvPr id="4" name="Title 1"/>
          <p:cNvSpPr>
            <a:spLocks noGrp="1"/>
          </p:cNvSpPr>
          <p:nvPr>
            <p:ph type="title"/>
          </p:nvPr>
        </p:nvSpPr>
        <p:spPr>
          <a:xfrm>
            <a:off x="605367" y="2397345"/>
            <a:ext cx="9265920" cy="2063311"/>
          </a:xfrm>
          <a:prstGeom prst="rect">
            <a:avLst/>
          </a:prstGeom>
          <a:noFill/>
          <a:ln w="12700">
            <a:noFill/>
            <a:miter lim="800000"/>
            <a:headEnd/>
            <a:tailEnd/>
          </a:ln>
        </p:spPr>
        <p:txBody>
          <a:bodyPr vert="horz" wrap="square" lIns="0" tIns="0" rIns="0" bIns="0" numCol="1" anchor="b" anchorCtr="0" compatLnSpc="1">
            <a:prstTxWarp prst="textNoShape">
              <a:avLst/>
            </a:prstTxWarp>
            <a:noAutofit/>
          </a:bodyPr>
          <a:lstStyle>
            <a:lvl1pPr marL="0" marR="0" indent="0" algn="l" defTabSz="640080" rtl="0" eaLnBrk="1" fontAlgn="auto" latinLnBrk="0" hangingPunct="1">
              <a:lnSpc>
                <a:spcPts val="6000"/>
              </a:lnSpc>
              <a:spcBef>
                <a:spcPts val="0"/>
              </a:spcBef>
              <a:spcAft>
                <a:spcPts val="0"/>
              </a:spcAft>
              <a:buClrTx/>
              <a:buSzTx/>
              <a:buFontTx/>
              <a:buNone/>
              <a:tabLst/>
              <a:defRPr kumimoji="0" lang="en-US" sz="5000" b="0" i="0" u="none" strike="noStrike" kern="0" cap="none" spc="0" normalizeH="0" baseline="0" noProof="0">
                <a:ln>
                  <a:noFill/>
                </a:ln>
                <a:solidFill>
                  <a:schemeClr val="bg1"/>
                </a:solidFill>
                <a:effectLst/>
                <a:uLnTx/>
                <a:uFillTx/>
                <a:latin typeface="Cora Medium" panose="020B0600030000020004" pitchFamily="34" charset="77"/>
                <a:ea typeface="Cora Medium" panose="020B0600030000020004" pitchFamily="34" charset="77"/>
                <a:cs typeface="Arial" charset="0"/>
                <a:sym typeface="Arial" pitchFamily="-65" charset="0"/>
              </a:defRPr>
            </a:lvl1pPr>
          </a:lstStyle>
          <a:p>
            <a:pPr marL="0" marR="0" lvl="0" indent="0" algn="l" defTabSz="640080" rtl="0" eaLnBrk="1" fontAlgn="auto" latinLnBrk="0" hangingPunct="1">
              <a:lnSpc>
                <a:spcPct val="100000"/>
              </a:lnSpc>
              <a:spcBef>
                <a:spcPts val="0"/>
              </a:spcBef>
              <a:spcAft>
                <a:spcPts val="0"/>
              </a:spcAft>
              <a:buClrTx/>
              <a:buSzTx/>
              <a:buFontTx/>
              <a:buNone/>
              <a:tabLst/>
              <a:defRPr/>
            </a:pPr>
            <a:r>
              <a:rPr lang="en-US"/>
              <a:t>Click to edit Master title style</a:t>
            </a:r>
          </a:p>
        </p:txBody>
      </p:sp>
      <p:pic>
        <p:nvPicPr>
          <p:cNvPr id="8" name="Picture 7">
            <a:extLst>
              <a:ext uri="{FF2B5EF4-FFF2-40B4-BE49-F238E27FC236}">
                <a16:creationId xmlns:a16="http://schemas.microsoft.com/office/drawing/2014/main" id="{BCFC2AC3-C9E5-E844-8473-A49B9DA33E5B}"/>
              </a:ext>
            </a:extLst>
          </p:cNvPr>
          <p:cNvPicPr>
            <a:picLocks noChangeAspect="1"/>
          </p:cNvPicPr>
          <p:nvPr userDrawn="1"/>
        </p:nvPicPr>
        <p:blipFill>
          <a:blip r:embed="rId2"/>
          <a:stretch>
            <a:fillRect/>
          </a:stretch>
        </p:blipFill>
        <p:spPr>
          <a:xfrm>
            <a:off x="11714272" y="5910943"/>
            <a:ext cx="217424" cy="533400"/>
          </a:xfrm>
          <a:prstGeom prst="rect">
            <a:avLst/>
          </a:prstGeom>
        </p:spPr>
      </p:pic>
    </p:spTree>
    <p:extLst>
      <p:ext uri="{BB962C8B-B14F-4D97-AF65-F5344CB8AC3E}">
        <p14:creationId xmlns:p14="http://schemas.microsoft.com/office/powerpoint/2010/main" val="199638302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graphic">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0602655-5FFF-614F-9085-73FE46F6E3AA}"/>
              </a:ext>
            </a:extLst>
          </p:cNvPr>
          <p:cNvSpPr>
            <a:spLocks noGrp="1"/>
          </p:cNvSpPr>
          <p:nvPr>
            <p:ph type="pic" sz="quarter" idx="16" hasCustomPrompt="1"/>
          </p:nvPr>
        </p:nvSpPr>
        <p:spPr>
          <a:xfrm>
            <a:off x="0" y="13651"/>
            <a:ext cx="12192000" cy="6497323"/>
          </a:xfrm>
        </p:spPr>
        <p:txBody>
          <a:bodyPr anchor="ctr"/>
          <a:lstStyle>
            <a:lvl1pPr marL="0" indent="0" algn="ctr">
              <a:buNone/>
              <a:defRPr/>
            </a:lvl1pPr>
          </a:lstStyle>
          <a:p>
            <a:r>
              <a:rPr lang="en-US"/>
              <a:t>Insert photo here</a:t>
            </a:r>
          </a:p>
        </p:txBody>
      </p:sp>
      <p:sp>
        <p:nvSpPr>
          <p:cNvPr id="2" name="Title 1"/>
          <p:cNvSpPr>
            <a:spLocks noGrp="1"/>
          </p:cNvSpPr>
          <p:nvPr>
            <p:ph type="title" hasCustomPrompt="1"/>
          </p:nvPr>
        </p:nvSpPr>
        <p:spPr>
          <a:xfrm>
            <a:off x="8957798" y="4464378"/>
            <a:ext cx="3243301" cy="1384995"/>
          </a:xfrm>
          <a:prstGeom prst="rect">
            <a:avLst/>
          </a:prstGeom>
          <a:solidFill>
            <a:schemeClr val="accent1"/>
          </a:solidFill>
        </p:spPr>
        <p:txBody>
          <a:bodyPr lIns="91440" tIns="182880" rIns="91440" bIns="182880" anchor="b" anchorCtr="0">
            <a:spAutoFit/>
          </a:bodyPr>
          <a:lstStyle>
            <a:lvl1pPr>
              <a:defRPr sz="2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Add a title here or a CTA keep it to 4 lines of copy max </a:t>
            </a:r>
          </a:p>
        </p:txBody>
      </p:sp>
      <p:sp>
        <p:nvSpPr>
          <p:cNvPr id="7" name="Slide Number Placeholder 5">
            <a:extLst>
              <a:ext uri="{FF2B5EF4-FFF2-40B4-BE49-F238E27FC236}">
                <a16:creationId xmlns:a16="http://schemas.microsoft.com/office/drawing/2014/main" id="{5D0A0CAD-36F1-4F42-B5AB-F3C0D7B9DDCE}"/>
              </a:ext>
            </a:extLst>
          </p:cNvPr>
          <p:cNvSpPr>
            <a:spLocks noGrp="1"/>
          </p:cNvSpPr>
          <p:nvPr>
            <p:ph type="sldNum" sz="quarter" idx="4"/>
          </p:nvPr>
        </p:nvSpPr>
        <p:spPr>
          <a:xfrm>
            <a:off x="11300347" y="6510975"/>
            <a:ext cx="740688" cy="333375"/>
          </a:xfrm>
          <a:prstGeom prst="rect">
            <a:avLst/>
          </a:prstGeom>
        </p:spPr>
        <p:txBody>
          <a:bodyPr vert="horz" lIns="91440" tIns="45720" rIns="91440" bIns="45720" rtlCol="0" anchor="ctr"/>
          <a:lstStyle>
            <a:lvl1pPr algn="r">
              <a:defRPr sz="800" b="0" i="0">
                <a:solidFill>
                  <a:schemeClr val="tx1"/>
                </a:solidFill>
                <a:latin typeface="Cora Medium" panose="020B0600030000020004" pitchFamily="34" charset="77"/>
              </a:defRPr>
            </a:lvl1pPr>
          </a:lstStyle>
          <a:p>
            <a:r>
              <a:rPr lang="en-US"/>
              <a:t>  |   </a:t>
            </a:r>
            <a:fld id="{AD816501-AAE5-214E-B100-00C3DC5F5E3F}" type="slidenum">
              <a:rPr lang="en-US" smtClean="0"/>
              <a:pPr/>
              <a:t>‹#›</a:t>
            </a:fld>
            <a:endParaRPr lang="en-US"/>
          </a:p>
        </p:txBody>
      </p:sp>
      <p:sp>
        <p:nvSpPr>
          <p:cNvPr id="5" name="Footer Placeholder 4">
            <a:extLst>
              <a:ext uri="{FF2B5EF4-FFF2-40B4-BE49-F238E27FC236}">
                <a16:creationId xmlns:a16="http://schemas.microsoft.com/office/drawing/2014/main" id="{4453F4DB-7A8E-1E47-8E52-B8D5CBE561E0}"/>
              </a:ext>
            </a:extLst>
          </p:cNvPr>
          <p:cNvSpPr>
            <a:spLocks noGrp="1"/>
          </p:cNvSpPr>
          <p:nvPr>
            <p:ph type="ftr" sz="quarter" idx="17"/>
          </p:nvPr>
        </p:nvSpPr>
        <p:spPr/>
        <p:txBody>
          <a:bodyPr/>
          <a:lstStyle/>
          <a:p>
            <a:r>
              <a:rPr lang="en-US"/>
              <a:t> Click to add a disclaimer or a footnote</a:t>
            </a:r>
          </a:p>
        </p:txBody>
      </p:sp>
      <p:pic>
        <p:nvPicPr>
          <p:cNvPr id="10" name="Picture 9">
            <a:extLst>
              <a:ext uri="{FF2B5EF4-FFF2-40B4-BE49-F238E27FC236}">
                <a16:creationId xmlns:a16="http://schemas.microsoft.com/office/drawing/2014/main" id="{E60D3758-C2CE-C045-8CC0-1F40D125A085}"/>
              </a:ext>
            </a:extLst>
          </p:cNvPr>
          <p:cNvPicPr>
            <a:picLocks noChangeAspect="1"/>
          </p:cNvPicPr>
          <p:nvPr userDrawn="1"/>
        </p:nvPicPr>
        <p:blipFill>
          <a:blip r:embed="rId2"/>
          <a:stretch>
            <a:fillRect/>
          </a:stretch>
        </p:blipFill>
        <p:spPr>
          <a:xfrm>
            <a:off x="11714272" y="5910943"/>
            <a:ext cx="217424" cy="533400"/>
          </a:xfrm>
          <a:prstGeom prst="rect">
            <a:avLst/>
          </a:prstGeom>
        </p:spPr>
      </p:pic>
    </p:spTree>
    <p:extLst>
      <p:ext uri="{BB962C8B-B14F-4D97-AF65-F5344CB8AC3E}">
        <p14:creationId xmlns:p14="http://schemas.microsoft.com/office/powerpoint/2010/main" val="335390849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ub, graphic">
    <p:bg>
      <p:bgPr>
        <a:solidFill>
          <a:schemeClr val="bg1"/>
        </a:solidFill>
        <a:effectLst/>
      </p:bgPr>
    </p:bg>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73FB5419-CCA7-214C-A41E-D7A6BE2DFE89}"/>
              </a:ext>
            </a:extLst>
          </p:cNvPr>
          <p:cNvSpPr>
            <a:spLocks noGrp="1"/>
          </p:cNvSpPr>
          <p:nvPr>
            <p:ph type="pic" sz="quarter" idx="16" hasCustomPrompt="1"/>
          </p:nvPr>
        </p:nvSpPr>
        <p:spPr>
          <a:xfrm>
            <a:off x="0" y="1542196"/>
            <a:ext cx="12192000" cy="4968778"/>
          </a:xfrm>
        </p:spPr>
        <p:txBody>
          <a:bodyPr anchor="ctr"/>
          <a:lstStyle>
            <a:lvl1pPr marL="0" indent="0" algn="ctr">
              <a:buNone/>
              <a:defRPr/>
            </a:lvl1pPr>
          </a:lstStyle>
          <a:p>
            <a:r>
              <a:rPr lang="en-US"/>
              <a:t>Insert photo here</a:t>
            </a:r>
          </a:p>
        </p:txBody>
      </p:sp>
      <p:sp>
        <p:nvSpPr>
          <p:cNvPr id="2" name="Title 1"/>
          <p:cNvSpPr>
            <a:spLocks noGrp="1"/>
          </p:cNvSpPr>
          <p:nvPr>
            <p:ph type="title"/>
          </p:nvPr>
        </p:nvSpPr>
        <p:spPr>
          <a:xfrm>
            <a:off x="605367" y="378458"/>
            <a:ext cx="10145760" cy="461665"/>
          </a:xfrm>
          <a:prstGeom prst="rect">
            <a:avLst/>
          </a:prstGeom>
        </p:spPr>
        <p:txBody>
          <a:bodyPr/>
          <a:lstStyle>
            <a:lvl1pPr>
              <a:defRPr>
                <a:solidFill>
                  <a:schemeClr val="tx1"/>
                </a:solidFill>
              </a:defRPr>
            </a:lvl1pPr>
          </a:lstStyle>
          <a:p>
            <a:r>
              <a:rPr lang="en-US"/>
              <a:t>Click to edit Master title style</a:t>
            </a:r>
          </a:p>
        </p:txBody>
      </p:sp>
      <p:sp>
        <p:nvSpPr>
          <p:cNvPr id="5" name="Text Placeholder 4"/>
          <p:cNvSpPr>
            <a:spLocks noGrp="1"/>
          </p:cNvSpPr>
          <p:nvPr>
            <p:ph type="body" sz="quarter" idx="10"/>
          </p:nvPr>
        </p:nvSpPr>
        <p:spPr>
          <a:xfrm>
            <a:off x="605367" y="868059"/>
            <a:ext cx="10981267" cy="307777"/>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000" b="0" i="0" dirty="0">
                <a:solidFill>
                  <a:schemeClr val="tx1"/>
                </a:solidFill>
                <a:latin typeface="Ten Oldstyle" panose="03060502040502030204" pitchFamily="66" charset="0"/>
                <a:ea typeface="Ten Oldstyle" panose="03060502040502030204" pitchFamily="66" charset="0"/>
                <a:cs typeface="Ten Oldstyle" panose="03060502040502030204" pitchFamily="66"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8" name="Slide Number Placeholder 5">
            <a:extLst>
              <a:ext uri="{FF2B5EF4-FFF2-40B4-BE49-F238E27FC236}">
                <a16:creationId xmlns:a16="http://schemas.microsoft.com/office/drawing/2014/main" id="{C64CB7F7-2309-B048-BFF2-32379FA5CE74}"/>
              </a:ext>
            </a:extLst>
          </p:cNvPr>
          <p:cNvSpPr>
            <a:spLocks noGrp="1"/>
          </p:cNvSpPr>
          <p:nvPr>
            <p:ph type="sldNum" sz="quarter" idx="4"/>
          </p:nvPr>
        </p:nvSpPr>
        <p:spPr>
          <a:xfrm>
            <a:off x="11300347" y="6510975"/>
            <a:ext cx="740688" cy="333375"/>
          </a:xfrm>
          <a:prstGeom prst="rect">
            <a:avLst/>
          </a:prstGeom>
        </p:spPr>
        <p:txBody>
          <a:bodyPr vert="horz" lIns="91440" tIns="45720" rIns="91440" bIns="45720" rtlCol="0" anchor="ctr"/>
          <a:lstStyle>
            <a:lvl1pPr algn="r">
              <a:defRPr sz="800" b="0" i="0">
                <a:solidFill>
                  <a:schemeClr val="tx1"/>
                </a:solidFill>
                <a:latin typeface="Cora Medium" panose="020B0600030000020004" pitchFamily="34" charset="77"/>
              </a:defRPr>
            </a:lvl1pPr>
          </a:lstStyle>
          <a:p>
            <a:r>
              <a:rPr lang="en-US"/>
              <a:t>  |   </a:t>
            </a:r>
            <a:fld id="{AD816501-AAE5-214E-B100-00C3DC5F5E3F}" type="slidenum">
              <a:rPr lang="en-US" smtClean="0"/>
              <a:pPr/>
              <a:t>‹#›</a:t>
            </a:fld>
            <a:endParaRPr lang="en-US"/>
          </a:p>
        </p:txBody>
      </p:sp>
      <p:sp>
        <p:nvSpPr>
          <p:cNvPr id="3" name="Footer Placeholder 2">
            <a:extLst>
              <a:ext uri="{FF2B5EF4-FFF2-40B4-BE49-F238E27FC236}">
                <a16:creationId xmlns:a16="http://schemas.microsoft.com/office/drawing/2014/main" id="{75E710C1-5BA3-F54C-A134-38115A3A146B}"/>
              </a:ext>
            </a:extLst>
          </p:cNvPr>
          <p:cNvSpPr>
            <a:spLocks noGrp="1"/>
          </p:cNvSpPr>
          <p:nvPr>
            <p:ph type="ftr" sz="quarter" idx="17"/>
          </p:nvPr>
        </p:nvSpPr>
        <p:spPr/>
        <p:txBody>
          <a:bodyPr/>
          <a:lstStyle/>
          <a:p>
            <a:r>
              <a:rPr lang="en-US"/>
              <a:t> Click to add a disclaimer or a footnote</a:t>
            </a:r>
          </a:p>
        </p:txBody>
      </p:sp>
      <p:pic>
        <p:nvPicPr>
          <p:cNvPr id="11" name="Picture 10">
            <a:extLst>
              <a:ext uri="{FF2B5EF4-FFF2-40B4-BE49-F238E27FC236}">
                <a16:creationId xmlns:a16="http://schemas.microsoft.com/office/drawing/2014/main" id="{14E74FED-1BCE-8744-95DB-A20CEAC168D6}"/>
              </a:ext>
            </a:extLst>
          </p:cNvPr>
          <p:cNvPicPr>
            <a:picLocks noChangeAspect="1"/>
          </p:cNvPicPr>
          <p:nvPr userDrawn="1"/>
        </p:nvPicPr>
        <p:blipFill>
          <a:blip r:embed="rId2"/>
          <a:stretch>
            <a:fillRect/>
          </a:stretch>
        </p:blipFill>
        <p:spPr>
          <a:xfrm>
            <a:off x="11714272" y="5910943"/>
            <a:ext cx="217424" cy="533400"/>
          </a:xfrm>
          <a:prstGeom prst="rect">
            <a:avLst/>
          </a:prstGeom>
        </p:spPr>
      </p:pic>
    </p:spTree>
    <p:extLst>
      <p:ext uri="{BB962C8B-B14F-4D97-AF65-F5344CB8AC3E}">
        <p14:creationId xmlns:p14="http://schemas.microsoft.com/office/powerpoint/2010/main" val="335934355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ub, graphic">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49C387-7BD3-4E4D-903B-B44DE5A1D1C3}"/>
              </a:ext>
            </a:extLst>
          </p:cNvPr>
          <p:cNvSpPr/>
          <p:nvPr userDrawn="1"/>
        </p:nvSpPr>
        <p:spPr bwMode="auto">
          <a:xfrm>
            <a:off x="-4234" y="1524000"/>
            <a:ext cx="12196233" cy="4986975"/>
          </a:xfrm>
          <a:prstGeom prst="rect">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sp>
        <p:nvSpPr>
          <p:cNvPr id="2" name="Title 1"/>
          <p:cNvSpPr>
            <a:spLocks noGrp="1"/>
          </p:cNvSpPr>
          <p:nvPr>
            <p:ph type="title"/>
          </p:nvPr>
        </p:nvSpPr>
        <p:spPr>
          <a:xfrm>
            <a:off x="605367" y="378458"/>
            <a:ext cx="10145760" cy="461665"/>
          </a:xfrm>
          <a:prstGeom prst="rect">
            <a:avLst/>
          </a:prstGeom>
        </p:spPr>
        <p:txBody>
          <a:bodyPr/>
          <a:lstStyle>
            <a:lvl1pPr>
              <a:defRPr>
                <a:solidFill>
                  <a:schemeClr val="tx1"/>
                </a:solidFill>
              </a:defRPr>
            </a:lvl1pPr>
          </a:lstStyle>
          <a:p>
            <a:r>
              <a:rPr lang="en-US"/>
              <a:t>Click to edit Master title style</a:t>
            </a:r>
          </a:p>
        </p:txBody>
      </p:sp>
      <p:sp>
        <p:nvSpPr>
          <p:cNvPr id="5" name="Text Placeholder 4"/>
          <p:cNvSpPr>
            <a:spLocks noGrp="1"/>
          </p:cNvSpPr>
          <p:nvPr>
            <p:ph type="body" sz="quarter" idx="10"/>
          </p:nvPr>
        </p:nvSpPr>
        <p:spPr>
          <a:xfrm>
            <a:off x="605367" y="868059"/>
            <a:ext cx="10981267" cy="307777"/>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000" b="0" i="0" dirty="0">
                <a:solidFill>
                  <a:schemeClr val="tx1"/>
                </a:solidFill>
                <a:latin typeface="Ten Oldstyle" panose="03060502040502030204" pitchFamily="66" charset="0"/>
                <a:ea typeface="Ten Oldstyle" panose="03060502040502030204" pitchFamily="66" charset="0"/>
                <a:cs typeface="Ten Oldstyle" panose="03060502040502030204" pitchFamily="66"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8" name="Slide Number Placeholder 5">
            <a:extLst>
              <a:ext uri="{FF2B5EF4-FFF2-40B4-BE49-F238E27FC236}">
                <a16:creationId xmlns:a16="http://schemas.microsoft.com/office/drawing/2014/main" id="{C64CB7F7-2309-B048-BFF2-32379FA5CE74}"/>
              </a:ext>
            </a:extLst>
          </p:cNvPr>
          <p:cNvSpPr>
            <a:spLocks noGrp="1"/>
          </p:cNvSpPr>
          <p:nvPr>
            <p:ph type="sldNum" sz="quarter" idx="4"/>
          </p:nvPr>
        </p:nvSpPr>
        <p:spPr>
          <a:xfrm>
            <a:off x="11300347" y="6510975"/>
            <a:ext cx="740688" cy="333375"/>
          </a:xfrm>
          <a:prstGeom prst="rect">
            <a:avLst/>
          </a:prstGeom>
        </p:spPr>
        <p:txBody>
          <a:bodyPr vert="horz" lIns="91440" tIns="45720" rIns="91440" bIns="45720" rtlCol="0" anchor="ctr"/>
          <a:lstStyle>
            <a:lvl1pPr algn="r">
              <a:defRPr sz="800" b="0" i="0">
                <a:solidFill>
                  <a:schemeClr val="tx1"/>
                </a:solidFill>
                <a:latin typeface="Cora Medium" panose="020B0600030000020004" pitchFamily="34" charset="77"/>
              </a:defRPr>
            </a:lvl1pPr>
          </a:lstStyle>
          <a:p>
            <a:r>
              <a:rPr lang="en-US"/>
              <a:t>  |   </a:t>
            </a:r>
            <a:fld id="{AD816501-AAE5-214E-B100-00C3DC5F5E3F}" type="slidenum">
              <a:rPr lang="en-US" smtClean="0"/>
              <a:pPr/>
              <a:t>‹#›</a:t>
            </a:fld>
            <a:endParaRPr lang="en-US"/>
          </a:p>
        </p:txBody>
      </p:sp>
      <p:sp>
        <p:nvSpPr>
          <p:cNvPr id="4" name="Picture Placeholder 3">
            <a:extLst>
              <a:ext uri="{FF2B5EF4-FFF2-40B4-BE49-F238E27FC236}">
                <a16:creationId xmlns:a16="http://schemas.microsoft.com/office/drawing/2014/main" id="{7C84754B-2DF7-0943-98BE-5482C75E1266}"/>
              </a:ext>
            </a:extLst>
          </p:cNvPr>
          <p:cNvSpPr>
            <a:spLocks noGrp="1" noChangeAspect="1"/>
          </p:cNvSpPr>
          <p:nvPr>
            <p:ph type="pic" sz="quarter" idx="11" hasCustomPrompt="1"/>
          </p:nvPr>
        </p:nvSpPr>
        <p:spPr>
          <a:xfrm>
            <a:off x="605367" y="2489754"/>
            <a:ext cx="3975100" cy="2982913"/>
          </a:xfrm>
          <a:prstGeom prst="ellipse">
            <a:avLst/>
          </a:prstGeom>
          <a:solidFill>
            <a:schemeClr val="bg2"/>
          </a:solidFill>
        </p:spPr>
        <p:txBody>
          <a:bodyPr/>
          <a:lstStyle>
            <a:lvl1pPr marL="0" indent="0" algn="ctr">
              <a:buFontTx/>
              <a:buNone/>
              <a:defRPr sz="1200"/>
            </a:lvl1pPr>
          </a:lstStyle>
          <a:p>
            <a:r>
              <a:rPr lang="en-US"/>
              <a:t>Insert photo</a:t>
            </a:r>
            <a:br>
              <a:rPr lang="en-US"/>
            </a:br>
            <a:r>
              <a:rPr lang="en-US"/>
              <a:t>Or icon here</a:t>
            </a:r>
          </a:p>
        </p:txBody>
      </p:sp>
      <p:sp>
        <p:nvSpPr>
          <p:cNvPr id="9" name="Text Placeholder 9">
            <a:extLst>
              <a:ext uri="{FF2B5EF4-FFF2-40B4-BE49-F238E27FC236}">
                <a16:creationId xmlns:a16="http://schemas.microsoft.com/office/drawing/2014/main" id="{106A4D4A-D949-D24D-B3CB-1B88E92B4E78}"/>
              </a:ext>
            </a:extLst>
          </p:cNvPr>
          <p:cNvSpPr>
            <a:spLocks noGrp="1"/>
          </p:cNvSpPr>
          <p:nvPr>
            <p:ph type="body" sz="quarter" idx="12"/>
          </p:nvPr>
        </p:nvSpPr>
        <p:spPr>
          <a:xfrm>
            <a:off x="5078208" y="2498473"/>
            <a:ext cx="5903691" cy="2982913"/>
          </a:xfrm>
        </p:spPr>
        <p:txBody>
          <a:bodyPr/>
          <a:lstStyle>
            <a:lvl1pPr marL="0" indent="0">
              <a:buFontTx/>
              <a:buNone/>
              <a:defRPr sz="2200">
                <a:solidFill>
                  <a:srgbClr val="665E5D"/>
                </a:solidFill>
              </a:defRPr>
            </a:lvl1pPr>
            <a:lvl2pPr>
              <a:defRPr sz="1800">
                <a:solidFill>
                  <a:srgbClr val="665E5D"/>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p:txBody>
      </p:sp>
      <p:sp>
        <p:nvSpPr>
          <p:cNvPr id="11" name="Footer Placeholder 10">
            <a:extLst>
              <a:ext uri="{FF2B5EF4-FFF2-40B4-BE49-F238E27FC236}">
                <a16:creationId xmlns:a16="http://schemas.microsoft.com/office/drawing/2014/main" id="{A091E35A-B557-F24D-B52A-4A1C3F2091A9}"/>
              </a:ext>
            </a:extLst>
          </p:cNvPr>
          <p:cNvSpPr>
            <a:spLocks noGrp="1"/>
          </p:cNvSpPr>
          <p:nvPr>
            <p:ph type="ftr" sz="quarter" idx="13"/>
          </p:nvPr>
        </p:nvSpPr>
        <p:spPr/>
        <p:txBody>
          <a:bodyPr/>
          <a:lstStyle/>
          <a:p>
            <a:r>
              <a:rPr lang="en-US"/>
              <a:t> Click to add a disclaimer or a footnote</a:t>
            </a:r>
          </a:p>
        </p:txBody>
      </p:sp>
      <p:pic>
        <p:nvPicPr>
          <p:cNvPr id="12" name="Picture 11" descr="A close up of a sign&#10;&#10;Description automatically generated">
            <a:extLst>
              <a:ext uri="{FF2B5EF4-FFF2-40B4-BE49-F238E27FC236}">
                <a16:creationId xmlns:a16="http://schemas.microsoft.com/office/drawing/2014/main" id="{5DB8973E-F56B-6A4E-B8A2-D9D3D1431237}"/>
              </a:ext>
            </a:extLst>
          </p:cNvPr>
          <p:cNvPicPr>
            <a:picLocks noChangeAspect="1"/>
          </p:cNvPicPr>
          <p:nvPr userDrawn="1"/>
        </p:nvPicPr>
        <p:blipFill>
          <a:blip r:embed="rId2"/>
          <a:stretch>
            <a:fillRect/>
          </a:stretch>
        </p:blipFill>
        <p:spPr>
          <a:xfrm>
            <a:off x="11714272" y="5910943"/>
            <a:ext cx="217424" cy="533400"/>
          </a:xfrm>
          <a:prstGeom prst="rect">
            <a:avLst/>
          </a:prstGeom>
        </p:spPr>
      </p:pic>
    </p:spTree>
    <p:extLst>
      <p:ext uri="{BB962C8B-B14F-4D97-AF65-F5344CB8AC3E}">
        <p14:creationId xmlns:p14="http://schemas.microsoft.com/office/powerpoint/2010/main" val="262779498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bullets">
    <p:bg>
      <p:bgPr>
        <a:solidFill>
          <a:srgbClr val="EDEBE6"/>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244609-316C-F048-801F-A02C9D2E403B}"/>
              </a:ext>
            </a:extLst>
          </p:cNvPr>
          <p:cNvSpPr/>
          <p:nvPr userDrawn="1"/>
        </p:nvSpPr>
        <p:spPr bwMode="auto">
          <a:xfrm>
            <a:off x="0" y="-9821"/>
            <a:ext cx="12192000" cy="1403684"/>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err="1">
              <a:ln>
                <a:noFill/>
              </a:ln>
              <a:solidFill>
                <a:schemeClr val="bg1"/>
              </a:solidFill>
              <a:effectLst/>
              <a:latin typeface="Cora Medium" panose="020B0600030000020004" pitchFamily="34" charset="77"/>
              <a:ea typeface="ヒラギノ角ゴ ProN W3" pitchFamily="-110" charset="-128"/>
              <a:cs typeface="ヒラギノ角ゴ ProN W3" pitchFamily="-110" charset="-128"/>
              <a:sym typeface="Arial" pitchFamily="-110" charset="0"/>
            </a:endParaRPr>
          </a:p>
        </p:txBody>
      </p:sp>
      <p:sp>
        <p:nvSpPr>
          <p:cNvPr id="2" name="Title 1"/>
          <p:cNvSpPr>
            <a:spLocks noGrp="1"/>
          </p:cNvSpPr>
          <p:nvPr>
            <p:ph type="title"/>
          </p:nvPr>
        </p:nvSpPr>
        <p:spPr>
          <a:xfrm>
            <a:off x="605367" y="456426"/>
            <a:ext cx="10145760" cy="461665"/>
          </a:xfrm>
          <a:prstGeom prst="rect">
            <a:avLst/>
          </a:prstGeom>
        </p:spPr>
        <p:txBody>
          <a:bodyPr/>
          <a:lstStyle>
            <a:lvl1pPr>
              <a:defRPr>
                <a:solidFill>
                  <a:schemeClr val="tx1"/>
                </a:solidFill>
              </a:defRPr>
            </a:lvl1pPr>
          </a:lstStyle>
          <a:p>
            <a:r>
              <a:rPr lang="en-US"/>
              <a:t>Click to edit Master title style</a:t>
            </a:r>
          </a:p>
        </p:txBody>
      </p:sp>
      <p:sp>
        <p:nvSpPr>
          <p:cNvPr id="10" name="Text Placeholder 9"/>
          <p:cNvSpPr>
            <a:spLocks noGrp="1"/>
          </p:cNvSpPr>
          <p:nvPr>
            <p:ph type="body" sz="quarter" idx="11"/>
          </p:nvPr>
        </p:nvSpPr>
        <p:spPr/>
        <p:txBody>
          <a:bodyPr/>
          <a:lstStyle>
            <a:lvl1pPr>
              <a:defRPr>
                <a:solidFill>
                  <a:srgbClr val="665E5D"/>
                </a:solidFill>
              </a:defRPr>
            </a:lvl1pPr>
            <a:lvl2pPr>
              <a:defRPr>
                <a:solidFill>
                  <a:srgbClr val="665E5D"/>
                </a:solidFill>
              </a:defRPr>
            </a:lvl2pPr>
            <a:lvl3pPr>
              <a:defRPr>
                <a:solidFill>
                  <a:srgbClr val="665E5D"/>
                </a:solidFill>
              </a:defRPr>
            </a:lvl3pPr>
            <a:lvl4pPr>
              <a:defRPr>
                <a:solidFill>
                  <a:srgbClr val="665E5D"/>
                </a:solidFill>
              </a:defRPr>
            </a:lvl4pPr>
            <a:lvl5pPr>
              <a:defRPr>
                <a:solidFill>
                  <a:srgbClr val="665E5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B04D8D9-53E1-DA4A-A4AF-94EE175F20C3}"/>
              </a:ext>
            </a:extLst>
          </p:cNvPr>
          <p:cNvSpPr>
            <a:spLocks noGrp="1"/>
          </p:cNvSpPr>
          <p:nvPr>
            <p:ph type="sldNum" sz="quarter" idx="4"/>
          </p:nvPr>
        </p:nvSpPr>
        <p:spPr>
          <a:xfrm>
            <a:off x="11300347" y="6510975"/>
            <a:ext cx="740688" cy="333375"/>
          </a:xfrm>
          <a:prstGeom prst="rect">
            <a:avLst/>
          </a:prstGeom>
        </p:spPr>
        <p:txBody>
          <a:bodyPr vert="horz" lIns="91440" tIns="45720" rIns="91440" bIns="45720" rtlCol="0" anchor="ctr"/>
          <a:lstStyle>
            <a:lvl1pPr algn="r">
              <a:defRPr sz="800" b="0" i="0">
                <a:solidFill>
                  <a:schemeClr val="tx1"/>
                </a:solidFill>
                <a:latin typeface="Cora Medium" panose="020B0600030000020004" pitchFamily="34" charset="77"/>
              </a:defRPr>
            </a:lvl1pPr>
          </a:lstStyle>
          <a:p>
            <a:r>
              <a:rPr lang="en-US"/>
              <a:t>  |   </a:t>
            </a:r>
            <a:fld id="{AD816501-AAE5-214E-B100-00C3DC5F5E3F}" type="slidenum">
              <a:rPr lang="en-US" smtClean="0"/>
              <a:pPr/>
              <a:t>‹#›</a:t>
            </a:fld>
            <a:endParaRPr lang="en-US"/>
          </a:p>
        </p:txBody>
      </p:sp>
      <p:sp>
        <p:nvSpPr>
          <p:cNvPr id="3" name="Footer Placeholder 2">
            <a:extLst>
              <a:ext uri="{FF2B5EF4-FFF2-40B4-BE49-F238E27FC236}">
                <a16:creationId xmlns:a16="http://schemas.microsoft.com/office/drawing/2014/main" id="{FFC76876-3503-D545-92BF-CF3C6312DB51}"/>
              </a:ext>
            </a:extLst>
          </p:cNvPr>
          <p:cNvSpPr>
            <a:spLocks noGrp="1"/>
          </p:cNvSpPr>
          <p:nvPr>
            <p:ph type="ftr" sz="quarter" idx="12"/>
          </p:nvPr>
        </p:nvSpPr>
        <p:spPr/>
        <p:txBody>
          <a:bodyPr/>
          <a:lstStyle/>
          <a:p>
            <a:r>
              <a:rPr lang="en-US"/>
              <a:t> Click to add a disclaimer or a footnote</a:t>
            </a:r>
          </a:p>
        </p:txBody>
      </p:sp>
      <p:pic>
        <p:nvPicPr>
          <p:cNvPr id="8" name="Picture 7" descr="A close up of a sign&#10;&#10;Description automatically generated">
            <a:extLst>
              <a:ext uri="{FF2B5EF4-FFF2-40B4-BE49-F238E27FC236}">
                <a16:creationId xmlns:a16="http://schemas.microsoft.com/office/drawing/2014/main" id="{9320F506-4094-9248-B534-F927B5AD6FBA}"/>
              </a:ext>
            </a:extLst>
          </p:cNvPr>
          <p:cNvPicPr>
            <a:picLocks noChangeAspect="1"/>
          </p:cNvPicPr>
          <p:nvPr userDrawn="1"/>
        </p:nvPicPr>
        <p:blipFill>
          <a:blip r:embed="rId2"/>
          <a:stretch>
            <a:fillRect/>
          </a:stretch>
        </p:blipFill>
        <p:spPr>
          <a:xfrm>
            <a:off x="11714272" y="5910943"/>
            <a:ext cx="217424" cy="533400"/>
          </a:xfrm>
          <a:prstGeom prst="rect">
            <a:avLst/>
          </a:prstGeom>
        </p:spPr>
      </p:pic>
    </p:spTree>
    <p:extLst>
      <p:ext uri="{BB962C8B-B14F-4D97-AF65-F5344CB8AC3E}">
        <p14:creationId xmlns:p14="http://schemas.microsoft.com/office/powerpoint/2010/main" val="276131075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ub, bullets">
    <p:bg>
      <p:bgPr>
        <a:solidFill>
          <a:srgbClr val="EDEBE6"/>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48A084-F18F-7E45-86E2-4AC55A72C8C4}"/>
              </a:ext>
            </a:extLst>
          </p:cNvPr>
          <p:cNvSpPr/>
          <p:nvPr userDrawn="1"/>
        </p:nvSpPr>
        <p:spPr bwMode="auto">
          <a:xfrm>
            <a:off x="0" y="0"/>
            <a:ext cx="12192000" cy="122647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err="1">
              <a:ln>
                <a:noFill/>
              </a:ln>
              <a:solidFill>
                <a:schemeClr val="bg1"/>
              </a:solidFill>
              <a:effectLst/>
              <a:latin typeface="Cora Medium" panose="020B0600030000020004" pitchFamily="34" charset="77"/>
              <a:ea typeface="ヒラギノ角ゴ ProN W3" pitchFamily="-110" charset="-128"/>
              <a:cs typeface="ヒラギノ角ゴ ProN W3" pitchFamily="-110" charset="-128"/>
              <a:sym typeface="Arial" pitchFamily="-110" charset="0"/>
            </a:endParaRPr>
          </a:p>
        </p:txBody>
      </p:sp>
      <p:sp>
        <p:nvSpPr>
          <p:cNvPr id="2" name="Title 1"/>
          <p:cNvSpPr>
            <a:spLocks noGrp="1"/>
          </p:cNvSpPr>
          <p:nvPr>
            <p:ph type="title"/>
          </p:nvPr>
        </p:nvSpPr>
        <p:spPr>
          <a:xfrm>
            <a:off x="605367" y="236698"/>
            <a:ext cx="10145760" cy="461665"/>
          </a:xfrm>
          <a:prstGeom prst="rect">
            <a:avLst/>
          </a:prstGeom>
        </p:spPr>
        <p:txBody>
          <a:bodyPr/>
          <a:lstStyle>
            <a:lvl1pPr>
              <a:defRPr>
                <a:solidFill>
                  <a:schemeClr val="tx1"/>
                </a:solidFill>
              </a:defRPr>
            </a:lvl1pPr>
          </a:lstStyle>
          <a:p>
            <a:r>
              <a:rPr lang="en-US"/>
              <a:t>Click to edit Master title style</a:t>
            </a:r>
          </a:p>
        </p:txBody>
      </p:sp>
      <p:sp>
        <p:nvSpPr>
          <p:cNvPr id="7" name="Text Placeholder 4"/>
          <p:cNvSpPr>
            <a:spLocks noGrp="1"/>
          </p:cNvSpPr>
          <p:nvPr>
            <p:ph type="body" sz="quarter" idx="10"/>
          </p:nvPr>
        </p:nvSpPr>
        <p:spPr>
          <a:xfrm>
            <a:off x="605367" y="726299"/>
            <a:ext cx="10981267" cy="307777"/>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000" b="0" i="0" dirty="0">
                <a:solidFill>
                  <a:schemeClr val="tx1"/>
                </a:solidFill>
                <a:latin typeface="Ten Oldstyle" panose="03060502040502030204" pitchFamily="66" charset="0"/>
                <a:ea typeface="Ten Oldstyle" panose="03060502040502030204" pitchFamily="66" charset="0"/>
                <a:cs typeface="Ten Oldstyle" panose="03060502040502030204" pitchFamily="66"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0" name="Text Placeholder 9"/>
          <p:cNvSpPr>
            <a:spLocks noGrp="1"/>
          </p:cNvSpPr>
          <p:nvPr>
            <p:ph type="body" sz="quarter" idx="11"/>
          </p:nvPr>
        </p:nvSpPr>
        <p:spPr/>
        <p:txBody>
          <a:bodyPr/>
          <a:lstStyle>
            <a:lvl1pPr>
              <a:defRPr>
                <a:solidFill>
                  <a:srgbClr val="665E5D"/>
                </a:solidFill>
              </a:defRPr>
            </a:lvl1pPr>
            <a:lvl2pPr>
              <a:defRPr>
                <a:solidFill>
                  <a:srgbClr val="665E5D"/>
                </a:solidFill>
              </a:defRPr>
            </a:lvl2pPr>
            <a:lvl3pPr>
              <a:defRPr>
                <a:solidFill>
                  <a:srgbClr val="665E5D"/>
                </a:solidFill>
              </a:defRPr>
            </a:lvl3pPr>
            <a:lvl4pPr>
              <a:defRPr>
                <a:solidFill>
                  <a:srgbClr val="665E5D"/>
                </a:solidFill>
              </a:defRPr>
            </a:lvl4pPr>
            <a:lvl5pPr>
              <a:defRPr>
                <a:solidFill>
                  <a:srgbClr val="665E5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13D7B5B-9DEB-5A49-914C-B89818E7554E}"/>
              </a:ext>
            </a:extLst>
          </p:cNvPr>
          <p:cNvSpPr>
            <a:spLocks noGrp="1"/>
          </p:cNvSpPr>
          <p:nvPr>
            <p:ph type="sldNum" sz="quarter" idx="4"/>
          </p:nvPr>
        </p:nvSpPr>
        <p:spPr>
          <a:xfrm>
            <a:off x="11300347" y="6510975"/>
            <a:ext cx="740688" cy="333375"/>
          </a:xfrm>
          <a:prstGeom prst="rect">
            <a:avLst/>
          </a:prstGeom>
        </p:spPr>
        <p:txBody>
          <a:bodyPr vert="horz" lIns="91440" tIns="45720" rIns="91440" bIns="45720" rtlCol="0" anchor="ctr"/>
          <a:lstStyle>
            <a:lvl1pPr algn="r">
              <a:defRPr sz="800" b="0" i="0">
                <a:solidFill>
                  <a:schemeClr val="tx1"/>
                </a:solidFill>
                <a:latin typeface="Cora Medium" panose="020B0600030000020004" pitchFamily="34" charset="77"/>
              </a:defRPr>
            </a:lvl1pPr>
          </a:lstStyle>
          <a:p>
            <a:r>
              <a:rPr lang="en-US"/>
              <a:t>  |   </a:t>
            </a:r>
            <a:fld id="{AD816501-AAE5-214E-B100-00C3DC5F5E3F}" type="slidenum">
              <a:rPr lang="en-US" smtClean="0"/>
              <a:pPr/>
              <a:t>‹#›</a:t>
            </a:fld>
            <a:endParaRPr lang="en-US"/>
          </a:p>
        </p:txBody>
      </p:sp>
      <p:sp>
        <p:nvSpPr>
          <p:cNvPr id="4" name="Footer Placeholder 3">
            <a:extLst>
              <a:ext uri="{FF2B5EF4-FFF2-40B4-BE49-F238E27FC236}">
                <a16:creationId xmlns:a16="http://schemas.microsoft.com/office/drawing/2014/main" id="{D34CA782-279C-E944-8810-CE66ADE68A49}"/>
              </a:ext>
            </a:extLst>
          </p:cNvPr>
          <p:cNvSpPr>
            <a:spLocks noGrp="1"/>
          </p:cNvSpPr>
          <p:nvPr>
            <p:ph type="ftr" sz="quarter" idx="12"/>
          </p:nvPr>
        </p:nvSpPr>
        <p:spPr/>
        <p:txBody>
          <a:bodyPr/>
          <a:lstStyle/>
          <a:p>
            <a:r>
              <a:rPr lang="en-US"/>
              <a:t> Click to add a disclaimer or a footnote</a:t>
            </a:r>
          </a:p>
        </p:txBody>
      </p:sp>
      <p:pic>
        <p:nvPicPr>
          <p:cNvPr id="11" name="Picture 10" descr="A close up of a sign&#10;&#10;Description automatically generated">
            <a:extLst>
              <a:ext uri="{FF2B5EF4-FFF2-40B4-BE49-F238E27FC236}">
                <a16:creationId xmlns:a16="http://schemas.microsoft.com/office/drawing/2014/main" id="{1605AE0D-5656-6041-946B-6348CCB30937}"/>
              </a:ext>
            </a:extLst>
          </p:cNvPr>
          <p:cNvPicPr>
            <a:picLocks noChangeAspect="1"/>
          </p:cNvPicPr>
          <p:nvPr userDrawn="1"/>
        </p:nvPicPr>
        <p:blipFill>
          <a:blip r:embed="rId2"/>
          <a:stretch>
            <a:fillRect/>
          </a:stretch>
        </p:blipFill>
        <p:spPr>
          <a:xfrm>
            <a:off x="11714272" y="5910943"/>
            <a:ext cx="217424" cy="533400"/>
          </a:xfrm>
          <a:prstGeom prst="rect">
            <a:avLst/>
          </a:prstGeom>
        </p:spPr>
      </p:pic>
    </p:spTree>
    <p:extLst>
      <p:ext uri="{BB962C8B-B14F-4D97-AF65-F5344CB8AC3E}">
        <p14:creationId xmlns:p14="http://schemas.microsoft.com/office/powerpoint/2010/main" val="26533142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ub, header, bullets">
    <p:bg>
      <p:bgPr>
        <a:solidFill>
          <a:srgbClr val="EDEBE6"/>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73BB52-B3C3-2541-96B5-B47C3FC82525}"/>
              </a:ext>
            </a:extLst>
          </p:cNvPr>
          <p:cNvSpPr/>
          <p:nvPr userDrawn="1"/>
        </p:nvSpPr>
        <p:spPr bwMode="auto">
          <a:xfrm>
            <a:off x="0" y="0"/>
            <a:ext cx="12192000" cy="122647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err="1">
              <a:ln>
                <a:noFill/>
              </a:ln>
              <a:solidFill>
                <a:schemeClr val="bg1"/>
              </a:solidFill>
              <a:effectLst/>
              <a:latin typeface="Cora Medium" panose="020B0600030000020004" pitchFamily="34" charset="77"/>
              <a:ea typeface="ヒラギノ角ゴ ProN W3" pitchFamily="-110" charset="-128"/>
              <a:cs typeface="ヒラギノ角ゴ ProN W3" pitchFamily="-110" charset="-128"/>
              <a:sym typeface="Arial" pitchFamily="-110" charset="0"/>
            </a:endParaRPr>
          </a:p>
        </p:txBody>
      </p:sp>
      <p:sp>
        <p:nvSpPr>
          <p:cNvPr id="2" name="Title 1"/>
          <p:cNvSpPr>
            <a:spLocks noGrp="1"/>
          </p:cNvSpPr>
          <p:nvPr>
            <p:ph type="title"/>
          </p:nvPr>
        </p:nvSpPr>
        <p:spPr>
          <a:xfrm>
            <a:off x="605367" y="236698"/>
            <a:ext cx="10145760" cy="461665"/>
          </a:xfrm>
          <a:prstGeom prst="rect">
            <a:avLst/>
          </a:prstGeo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a:xfrm>
            <a:off x="605367" y="1713178"/>
            <a:ext cx="10981267" cy="402033"/>
          </a:xfrm>
          <a:noFill/>
          <a:ln w="12700">
            <a:noFill/>
            <a:miter lim="800000"/>
            <a:headEnd/>
            <a:tailEnd/>
          </a:ln>
        </p:spPr>
        <p:txBody>
          <a:bodyPr vert="horz" wrap="square" lIns="0" tIns="0" rIns="0" bIns="0" numCol="1" anchor="t" anchorCtr="0" compatLnSpc="1">
            <a:prstTxWarp prst="textNoShape">
              <a:avLst/>
            </a:prstTxWarp>
            <a:spAutoFit/>
          </a:bodyPr>
          <a:lstStyle>
            <a:lvl1pPr marL="0" indent="0" algn="l" rtl="0" eaLnBrk="0" fontAlgn="base" hangingPunct="0">
              <a:lnSpc>
                <a:spcPct val="110000"/>
              </a:lnSpc>
              <a:spcBef>
                <a:spcPts val="0"/>
              </a:spcBef>
              <a:spcAft>
                <a:spcPct val="0"/>
              </a:spcAft>
              <a:buClr>
                <a:schemeClr val="tx1"/>
              </a:buClr>
              <a:buSzPct val="100000"/>
              <a:buFont typeface="Arial" pitchFamily="-65" charset="0"/>
              <a:buNone/>
              <a:defRPr lang="en-US" sz="2500" b="0" i="0" dirty="0" smtClean="0">
                <a:solidFill>
                  <a:srgbClr val="665E5D"/>
                </a:solidFill>
                <a:latin typeface="Cora Medium" panose="020B0600030000020004" pitchFamily="34" charset="77"/>
                <a:ea typeface="Arial Unicode MS" pitchFamily="-65" charset="0"/>
                <a:cs typeface="Arial Unicode MS" pitchFamily="-65" charset="0"/>
                <a:sym typeface="Arial" pitchFamily="-65" charset="0"/>
              </a:defRPr>
            </a:lvl1pPr>
            <a:lvl2pPr algn="l" rtl="0" eaLnBrk="0" fontAlgn="base" hangingPunct="0">
              <a:lnSpc>
                <a:spcPct val="110000"/>
              </a:lnSpc>
              <a:spcBef>
                <a:spcPts val="0"/>
              </a:spcBef>
              <a:spcAft>
                <a:spcPct val="0"/>
              </a:spcAft>
              <a:buClr>
                <a:schemeClr val="tx1"/>
              </a:buClr>
              <a:buSzPct val="100000"/>
              <a:buFont typeface="Arial" pitchFamily="-65" charset="0"/>
              <a:defRPr lang="en-US" sz="2000" dirty="0" smtClean="0">
                <a:solidFill>
                  <a:schemeClr val="tx1"/>
                </a:solidFill>
                <a:latin typeface="+mn-lt"/>
                <a:ea typeface="Arial Unicode MS" pitchFamily="-65" charset="0"/>
                <a:cs typeface="Arial Unicode MS" pitchFamily="-65" charset="0"/>
                <a:sym typeface="Arial" pitchFamily="-65" charset="0"/>
              </a:defRPr>
            </a:lvl2pPr>
            <a:lvl3pPr algn="l" rtl="0" eaLnBrk="0" fontAlgn="base" hangingPunct="0">
              <a:lnSpc>
                <a:spcPct val="110000"/>
              </a:lnSpc>
              <a:spcBef>
                <a:spcPts val="0"/>
              </a:spcBef>
              <a:spcAft>
                <a:spcPct val="0"/>
              </a:spcAft>
              <a:buClr>
                <a:schemeClr val="tx1"/>
              </a:buClr>
              <a:buSzPct val="100000"/>
              <a:buFont typeface="Arial" pitchFamily="-65" charset="0"/>
              <a:defRPr lang="en-US" sz="1800" dirty="0" smtClean="0">
                <a:solidFill>
                  <a:schemeClr val="tx1"/>
                </a:solidFill>
                <a:latin typeface="+mn-lt"/>
                <a:ea typeface="Arial Unicode MS" pitchFamily="-65" charset="0"/>
                <a:cs typeface="Arial Unicode MS" pitchFamily="-65" charset="0"/>
                <a:sym typeface="Arial" pitchFamily="-65" charset="0"/>
              </a:defRPr>
            </a:lvl3pPr>
            <a:lvl4pPr algn="l" rtl="0" eaLnBrk="0" fontAlgn="base" hangingPunct="0">
              <a:lnSpc>
                <a:spcPct val="110000"/>
              </a:lnSpc>
              <a:spcBef>
                <a:spcPts val="0"/>
              </a:spcBef>
              <a:spcAft>
                <a:spcPct val="0"/>
              </a:spcAft>
              <a:buClr>
                <a:schemeClr val="tx1"/>
              </a:buClr>
              <a:buSzPct val="100000"/>
              <a:buFont typeface="Arial" pitchFamily="-65" charset="0"/>
              <a:defRPr lang="en-US" sz="1800" dirty="0" smtClean="0">
                <a:solidFill>
                  <a:schemeClr val="tx1"/>
                </a:solidFill>
                <a:latin typeface="+mn-lt"/>
                <a:ea typeface="Arial Unicode MS" pitchFamily="-65" charset="0"/>
                <a:cs typeface="Arial Unicode MS" pitchFamily="-65" charset="0"/>
                <a:sym typeface="Arial" pitchFamily="-65" charset="0"/>
              </a:defRPr>
            </a:lvl4pPr>
            <a:lvl5pPr algn="l" rtl="0" eaLnBrk="0" fontAlgn="base" hangingPunct="0">
              <a:lnSpc>
                <a:spcPct val="110000"/>
              </a:lnSpc>
              <a:spcBef>
                <a:spcPts val="0"/>
              </a:spcBef>
              <a:spcAft>
                <a:spcPct val="0"/>
              </a:spcAft>
              <a:buClr>
                <a:schemeClr val="tx1"/>
              </a:buClr>
              <a:buSzPct val="100000"/>
              <a:buFont typeface="Arial" pitchFamily="-65" charset="0"/>
              <a:defRPr lang="en-US" sz="1800" dirty="0">
                <a:solidFill>
                  <a:schemeClr val="tx1"/>
                </a:solidFill>
                <a:latin typeface="+mn-lt"/>
                <a:ea typeface="Arial Unicode MS" pitchFamily="-65" charset="0"/>
                <a:cs typeface="Arial Unicode MS" pitchFamily="-65" charset="0"/>
                <a:sym typeface="Arial" pitchFamily="-65" charset="0"/>
              </a:defRPr>
            </a:lvl5pPr>
          </a:lstStyle>
          <a:p>
            <a:pPr lvl="0"/>
            <a:r>
              <a:rPr lang="en-US"/>
              <a:t>Edit Master text styles</a:t>
            </a:r>
          </a:p>
        </p:txBody>
      </p:sp>
      <p:sp>
        <p:nvSpPr>
          <p:cNvPr id="7" name="Text Placeholder 4"/>
          <p:cNvSpPr>
            <a:spLocks noGrp="1"/>
          </p:cNvSpPr>
          <p:nvPr>
            <p:ph type="body" sz="quarter" idx="10"/>
          </p:nvPr>
        </p:nvSpPr>
        <p:spPr>
          <a:xfrm>
            <a:off x="605367" y="727731"/>
            <a:ext cx="10981267" cy="307777"/>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000" b="0" i="0" dirty="0">
                <a:solidFill>
                  <a:schemeClr val="tx1"/>
                </a:solidFill>
                <a:latin typeface="Ten Oldstyle" panose="03060502040502030204" pitchFamily="66" charset="0"/>
                <a:ea typeface="Ten Oldstyle" panose="03060502040502030204" pitchFamily="66" charset="0"/>
                <a:cs typeface="Ten Oldstyle" panose="03060502040502030204" pitchFamily="66"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9" name="Text Placeholder 8"/>
          <p:cNvSpPr>
            <a:spLocks noGrp="1"/>
          </p:cNvSpPr>
          <p:nvPr>
            <p:ph type="body" sz="quarter" idx="11"/>
          </p:nvPr>
        </p:nvSpPr>
        <p:spPr>
          <a:xfrm>
            <a:off x="605367" y="2266873"/>
            <a:ext cx="10981267" cy="3665536"/>
          </a:xfrm>
        </p:spPr>
        <p:txBody>
          <a:bodyPr/>
          <a:lstStyle>
            <a:lvl1pPr>
              <a:defRPr>
                <a:solidFill>
                  <a:srgbClr val="665E5D"/>
                </a:solidFill>
              </a:defRPr>
            </a:lvl1pPr>
            <a:lvl2pPr>
              <a:defRPr>
                <a:solidFill>
                  <a:srgbClr val="665E5D"/>
                </a:solidFill>
              </a:defRPr>
            </a:lvl2pPr>
            <a:lvl3pPr>
              <a:defRPr>
                <a:solidFill>
                  <a:srgbClr val="665E5D"/>
                </a:solidFill>
              </a:defRPr>
            </a:lvl3pPr>
            <a:lvl4pPr>
              <a:defRPr>
                <a:solidFill>
                  <a:srgbClr val="665E5D"/>
                </a:solidFill>
              </a:defRPr>
            </a:lvl4pPr>
            <a:lvl5pPr>
              <a:defRPr>
                <a:solidFill>
                  <a:srgbClr val="665E5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00E4892B-98C1-F44D-AECA-7AD5D55D112E}"/>
              </a:ext>
            </a:extLst>
          </p:cNvPr>
          <p:cNvSpPr>
            <a:spLocks noGrp="1"/>
          </p:cNvSpPr>
          <p:nvPr>
            <p:ph type="sldNum" sz="quarter" idx="4"/>
          </p:nvPr>
        </p:nvSpPr>
        <p:spPr>
          <a:xfrm>
            <a:off x="11300347" y="6510975"/>
            <a:ext cx="740688" cy="333375"/>
          </a:xfrm>
          <a:prstGeom prst="rect">
            <a:avLst/>
          </a:prstGeom>
        </p:spPr>
        <p:txBody>
          <a:bodyPr vert="horz" lIns="91440" tIns="45720" rIns="91440" bIns="45720" rtlCol="0" anchor="ctr"/>
          <a:lstStyle>
            <a:lvl1pPr algn="r">
              <a:defRPr sz="800" b="0" i="0">
                <a:solidFill>
                  <a:schemeClr val="tx1"/>
                </a:solidFill>
                <a:latin typeface="Cora Medium" panose="020B0600030000020004" pitchFamily="34" charset="77"/>
              </a:defRPr>
            </a:lvl1pPr>
          </a:lstStyle>
          <a:p>
            <a:r>
              <a:rPr lang="en-US"/>
              <a:t>  |   </a:t>
            </a:r>
            <a:fld id="{AD816501-AAE5-214E-B100-00C3DC5F5E3F}" type="slidenum">
              <a:rPr lang="en-US" smtClean="0"/>
              <a:pPr/>
              <a:t>‹#›</a:t>
            </a:fld>
            <a:endParaRPr lang="en-US"/>
          </a:p>
        </p:txBody>
      </p:sp>
      <p:sp>
        <p:nvSpPr>
          <p:cNvPr id="4" name="Footer Placeholder 3">
            <a:extLst>
              <a:ext uri="{FF2B5EF4-FFF2-40B4-BE49-F238E27FC236}">
                <a16:creationId xmlns:a16="http://schemas.microsoft.com/office/drawing/2014/main" id="{13791B39-A4DD-5C4C-88C8-8F40604A969D}"/>
              </a:ext>
            </a:extLst>
          </p:cNvPr>
          <p:cNvSpPr>
            <a:spLocks noGrp="1"/>
          </p:cNvSpPr>
          <p:nvPr>
            <p:ph type="ftr" sz="quarter" idx="12"/>
          </p:nvPr>
        </p:nvSpPr>
        <p:spPr/>
        <p:txBody>
          <a:bodyPr/>
          <a:lstStyle/>
          <a:p>
            <a:r>
              <a:rPr lang="en-US"/>
              <a:t> Click to add a disclaimer or a footnote</a:t>
            </a:r>
          </a:p>
        </p:txBody>
      </p:sp>
      <p:pic>
        <p:nvPicPr>
          <p:cNvPr id="10" name="Picture 9" descr="A close up of a sign&#10;&#10;Description automatically generated">
            <a:extLst>
              <a:ext uri="{FF2B5EF4-FFF2-40B4-BE49-F238E27FC236}">
                <a16:creationId xmlns:a16="http://schemas.microsoft.com/office/drawing/2014/main" id="{A38852E6-5C2B-3D43-BF33-C509646B685D}"/>
              </a:ext>
            </a:extLst>
          </p:cNvPr>
          <p:cNvPicPr>
            <a:picLocks noChangeAspect="1"/>
          </p:cNvPicPr>
          <p:nvPr userDrawn="1"/>
        </p:nvPicPr>
        <p:blipFill>
          <a:blip r:embed="rId2"/>
          <a:stretch>
            <a:fillRect/>
          </a:stretch>
        </p:blipFill>
        <p:spPr>
          <a:xfrm>
            <a:off x="11714272" y="5910943"/>
            <a:ext cx="217424" cy="533400"/>
          </a:xfrm>
          <a:prstGeom prst="rect">
            <a:avLst/>
          </a:prstGeom>
        </p:spPr>
      </p:pic>
    </p:spTree>
    <p:extLst>
      <p:ext uri="{BB962C8B-B14F-4D97-AF65-F5344CB8AC3E}">
        <p14:creationId xmlns:p14="http://schemas.microsoft.com/office/powerpoint/2010/main" val="315159543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ub, chart info">
    <p:bg>
      <p:bgPr>
        <a:solidFill>
          <a:srgbClr val="EDEBE6"/>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7291131-6E12-574D-A713-CC61AF774AAB}"/>
              </a:ext>
            </a:extLst>
          </p:cNvPr>
          <p:cNvSpPr/>
          <p:nvPr userDrawn="1"/>
        </p:nvSpPr>
        <p:spPr bwMode="auto">
          <a:xfrm>
            <a:off x="0" y="0"/>
            <a:ext cx="12192000" cy="122647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err="1">
              <a:ln>
                <a:noFill/>
              </a:ln>
              <a:solidFill>
                <a:schemeClr val="bg1"/>
              </a:solidFill>
              <a:effectLst/>
              <a:latin typeface="Cora Medium" panose="020B0600030000020004" pitchFamily="34" charset="77"/>
              <a:ea typeface="ヒラギノ角ゴ ProN W3" pitchFamily="-110" charset="-128"/>
              <a:cs typeface="ヒラギノ角ゴ ProN W3" pitchFamily="-110" charset="-128"/>
              <a:sym typeface="Arial" pitchFamily="-110" charset="0"/>
            </a:endParaRPr>
          </a:p>
        </p:txBody>
      </p:sp>
      <p:sp>
        <p:nvSpPr>
          <p:cNvPr id="2" name="Title 1"/>
          <p:cNvSpPr>
            <a:spLocks noGrp="1"/>
          </p:cNvSpPr>
          <p:nvPr>
            <p:ph type="title"/>
          </p:nvPr>
        </p:nvSpPr>
        <p:spPr>
          <a:xfrm>
            <a:off x="605367" y="236698"/>
            <a:ext cx="10145760" cy="461665"/>
          </a:xfrm>
          <a:prstGeom prst="rect">
            <a:avLst/>
          </a:prstGeo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a:xfrm>
            <a:off x="605367" y="1713178"/>
            <a:ext cx="10981267" cy="307777"/>
          </a:xfrm>
          <a:noFill/>
          <a:ln w="12700">
            <a:noFill/>
            <a:miter lim="800000"/>
            <a:headEnd/>
            <a:tailEnd/>
          </a:ln>
        </p:spPr>
        <p:txBody>
          <a:bodyPr vert="horz" wrap="square" lIns="0" tIns="0" rIns="0" bIns="0" numCol="1" anchor="t" anchorCtr="0" compatLnSpc="1">
            <a:prstTxWarp prst="textNoShape">
              <a:avLst/>
            </a:prstTxWarp>
            <a:spAutoFit/>
          </a:bodyPr>
          <a:lstStyle>
            <a:lvl1pPr marL="0" indent="0" algn="l" rtl="0" eaLnBrk="0" fontAlgn="base" hangingPunct="0">
              <a:lnSpc>
                <a:spcPct val="100000"/>
              </a:lnSpc>
              <a:spcBef>
                <a:spcPts val="0"/>
              </a:spcBef>
              <a:spcAft>
                <a:spcPct val="0"/>
              </a:spcAft>
              <a:buClr>
                <a:schemeClr val="tx1"/>
              </a:buClr>
              <a:buSzPct val="100000"/>
              <a:buFont typeface="Arial" pitchFamily="-65" charset="0"/>
              <a:buNone/>
              <a:defRPr lang="en-US" sz="2000" b="0" i="0" dirty="0" smtClean="0">
                <a:solidFill>
                  <a:schemeClr val="tx1"/>
                </a:solidFill>
                <a:latin typeface="Cora Medium" panose="020B0600030000020004" pitchFamily="34" charset="77"/>
                <a:ea typeface="Arial Unicode MS" pitchFamily="-65" charset="0"/>
                <a:cs typeface="Arial Unicode MS" pitchFamily="-65" charset="0"/>
                <a:sym typeface="Arial" pitchFamily="-65" charset="0"/>
              </a:defRPr>
            </a:lvl1pPr>
            <a:lvl2pPr algn="l" rtl="0" eaLnBrk="0" fontAlgn="base" hangingPunct="0">
              <a:lnSpc>
                <a:spcPct val="110000"/>
              </a:lnSpc>
              <a:spcBef>
                <a:spcPts val="0"/>
              </a:spcBef>
              <a:spcAft>
                <a:spcPct val="0"/>
              </a:spcAft>
              <a:buClr>
                <a:schemeClr val="tx1"/>
              </a:buClr>
              <a:buSzPct val="100000"/>
              <a:buFont typeface="Arial" pitchFamily="-65" charset="0"/>
              <a:defRPr lang="en-US" sz="2000" dirty="0" smtClean="0">
                <a:solidFill>
                  <a:schemeClr val="tx1"/>
                </a:solidFill>
                <a:latin typeface="+mn-lt"/>
                <a:ea typeface="Arial Unicode MS" pitchFamily="-65" charset="0"/>
                <a:cs typeface="Arial Unicode MS" pitchFamily="-65" charset="0"/>
                <a:sym typeface="Arial" pitchFamily="-65" charset="0"/>
              </a:defRPr>
            </a:lvl2pPr>
            <a:lvl3pPr algn="l" rtl="0" eaLnBrk="0" fontAlgn="base" hangingPunct="0">
              <a:lnSpc>
                <a:spcPct val="110000"/>
              </a:lnSpc>
              <a:spcBef>
                <a:spcPts val="0"/>
              </a:spcBef>
              <a:spcAft>
                <a:spcPct val="0"/>
              </a:spcAft>
              <a:buClr>
                <a:schemeClr val="tx1"/>
              </a:buClr>
              <a:buSzPct val="100000"/>
              <a:buFont typeface="Arial" pitchFamily="-65" charset="0"/>
              <a:defRPr lang="en-US" sz="1800" dirty="0" smtClean="0">
                <a:solidFill>
                  <a:schemeClr val="tx1"/>
                </a:solidFill>
                <a:latin typeface="+mn-lt"/>
                <a:ea typeface="Arial Unicode MS" pitchFamily="-65" charset="0"/>
                <a:cs typeface="Arial Unicode MS" pitchFamily="-65" charset="0"/>
                <a:sym typeface="Arial" pitchFamily="-65" charset="0"/>
              </a:defRPr>
            </a:lvl3pPr>
            <a:lvl4pPr algn="l" rtl="0" eaLnBrk="0" fontAlgn="base" hangingPunct="0">
              <a:lnSpc>
                <a:spcPct val="110000"/>
              </a:lnSpc>
              <a:spcBef>
                <a:spcPts val="0"/>
              </a:spcBef>
              <a:spcAft>
                <a:spcPct val="0"/>
              </a:spcAft>
              <a:buClr>
                <a:schemeClr val="tx1"/>
              </a:buClr>
              <a:buSzPct val="100000"/>
              <a:buFont typeface="Arial" pitchFamily="-65" charset="0"/>
              <a:defRPr lang="en-US" sz="1800" dirty="0" smtClean="0">
                <a:solidFill>
                  <a:schemeClr val="tx1"/>
                </a:solidFill>
                <a:latin typeface="+mn-lt"/>
                <a:ea typeface="Arial Unicode MS" pitchFamily="-65" charset="0"/>
                <a:cs typeface="Arial Unicode MS" pitchFamily="-65" charset="0"/>
                <a:sym typeface="Arial" pitchFamily="-65" charset="0"/>
              </a:defRPr>
            </a:lvl4pPr>
            <a:lvl5pPr algn="l" rtl="0" eaLnBrk="0" fontAlgn="base" hangingPunct="0">
              <a:lnSpc>
                <a:spcPct val="110000"/>
              </a:lnSpc>
              <a:spcBef>
                <a:spcPts val="0"/>
              </a:spcBef>
              <a:spcAft>
                <a:spcPct val="0"/>
              </a:spcAft>
              <a:buClr>
                <a:schemeClr val="tx1"/>
              </a:buClr>
              <a:buSzPct val="100000"/>
              <a:buFont typeface="Arial" pitchFamily="-65" charset="0"/>
              <a:defRPr lang="en-US" sz="1800" dirty="0">
                <a:solidFill>
                  <a:schemeClr val="tx1"/>
                </a:solidFill>
                <a:latin typeface="+mn-lt"/>
                <a:ea typeface="Arial Unicode MS" pitchFamily="-65" charset="0"/>
                <a:cs typeface="Arial Unicode MS" pitchFamily="-65" charset="0"/>
                <a:sym typeface="Arial" pitchFamily="-65" charset="0"/>
              </a:defRPr>
            </a:lvl5pPr>
          </a:lstStyle>
          <a:p>
            <a:pPr lvl="0"/>
            <a:r>
              <a:rPr lang="en-US"/>
              <a:t>Edit Master text styles</a:t>
            </a:r>
          </a:p>
        </p:txBody>
      </p:sp>
      <p:sp>
        <p:nvSpPr>
          <p:cNvPr id="6" name="Text Placeholder 4"/>
          <p:cNvSpPr>
            <a:spLocks noGrp="1"/>
          </p:cNvSpPr>
          <p:nvPr>
            <p:ph type="body" sz="quarter" idx="10"/>
          </p:nvPr>
        </p:nvSpPr>
        <p:spPr>
          <a:xfrm>
            <a:off x="605367" y="726299"/>
            <a:ext cx="10981267" cy="307777"/>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000" b="0" i="0" dirty="0">
                <a:solidFill>
                  <a:schemeClr val="tx1"/>
                </a:solidFill>
                <a:latin typeface="Ten Oldstyle" panose="03060502040502030204" pitchFamily="66" charset="0"/>
                <a:ea typeface="Ten Oldstyle" panose="03060502040502030204" pitchFamily="66" charset="0"/>
                <a:cs typeface="Ten Oldstyle" panose="03060502040502030204" pitchFamily="66"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9" name="Slide Number Placeholder 5">
            <a:extLst>
              <a:ext uri="{FF2B5EF4-FFF2-40B4-BE49-F238E27FC236}">
                <a16:creationId xmlns:a16="http://schemas.microsoft.com/office/drawing/2014/main" id="{A59E0F4D-68DE-6B4A-9078-857D03BC32E0}"/>
              </a:ext>
            </a:extLst>
          </p:cNvPr>
          <p:cNvSpPr>
            <a:spLocks noGrp="1"/>
          </p:cNvSpPr>
          <p:nvPr>
            <p:ph type="sldNum" sz="quarter" idx="4"/>
          </p:nvPr>
        </p:nvSpPr>
        <p:spPr>
          <a:xfrm>
            <a:off x="11300347" y="6510975"/>
            <a:ext cx="740688" cy="333375"/>
          </a:xfrm>
          <a:prstGeom prst="rect">
            <a:avLst/>
          </a:prstGeom>
        </p:spPr>
        <p:txBody>
          <a:bodyPr vert="horz" lIns="91440" tIns="45720" rIns="91440" bIns="45720" rtlCol="0" anchor="ctr"/>
          <a:lstStyle>
            <a:lvl1pPr algn="r">
              <a:defRPr sz="800" b="0" i="0">
                <a:solidFill>
                  <a:schemeClr val="tx1"/>
                </a:solidFill>
                <a:latin typeface="Cora Medium" panose="020B0600030000020004" pitchFamily="34" charset="77"/>
              </a:defRPr>
            </a:lvl1pPr>
          </a:lstStyle>
          <a:p>
            <a:r>
              <a:rPr lang="en-US"/>
              <a:t>  |   </a:t>
            </a:r>
            <a:fld id="{AD816501-AAE5-214E-B100-00C3DC5F5E3F}" type="slidenum">
              <a:rPr lang="en-US" smtClean="0"/>
              <a:pPr/>
              <a:t>‹#›</a:t>
            </a:fld>
            <a:endParaRPr lang="en-US"/>
          </a:p>
        </p:txBody>
      </p:sp>
      <p:sp>
        <p:nvSpPr>
          <p:cNvPr id="4" name="Footer Placeholder 3">
            <a:extLst>
              <a:ext uri="{FF2B5EF4-FFF2-40B4-BE49-F238E27FC236}">
                <a16:creationId xmlns:a16="http://schemas.microsoft.com/office/drawing/2014/main" id="{D8C89BE3-9167-6D42-94A6-B046222FB32D}"/>
              </a:ext>
            </a:extLst>
          </p:cNvPr>
          <p:cNvSpPr>
            <a:spLocks noGrp="1"/>
          </p:cNvSpPr>
          <p:nvPr>
            <p:ph type="ftr" sz="quarter" idx="11"/>
          </p:nvPr>
        </p:nvSpPr>
        <p:spPr/>
        <p:txBody>
          <a:bodyPr/>
          <a:lstStyle/>
          <a:p>
            <a:r>
              <a:rPr lang="en-US"/>
              <a:t> Click to add a disclaimer or a footnote</a:t>
            </a:r>
          </a:p>
        </p:txBody>
      </p:sp>
      <p:pic>
        <p:nvPicPr>
          <p:cNvPr id="8" name="Picture 7" descr="A close up of a sign&#10;&#10;Description automatically generated">
            <a:extLst>
              <a:ext uri="{FF2B5EF4-FFF2-40B4-BE49-F238E27FC236}">
                <a16:creationId xmlns:a16="http://schemas.microsoft.com/office/drawing/2014/main" id="{4CCE4A4B-6B76-324A-BD2B-9120C5176C95}"/>
              </a:ext>
            </a:extLst>
          </p:cNvPr>
          <p:cNvPicPr>
            <a:picLocks noChangeAspect="1"/>
          </p:cNvPicPr>
          <p:nvPr userDrawn="1"/>
        </p:nvPicPr>
        <p:blipFill>
          <a:blip r:embed="rId2"/>
          <a:stretch>
            <a:fillRect/>
          </a:stretch>
        </p:blipFill>
        <p:spPr>
          <a:xfrm>
            <a:off x="11714272" y="5910943"/>
            <a:ext cx="217424" cy="533400"/>
          </a:xfrm>
          <a:prstGeom prst="rect">
            <a:avLst/>
          </a:prstGeom>
        </p:spPr>
      </p:pic>
    </p:spTree>
    <p:extLst>
      <p:ext uri="{BB962C8B-B14F-4D97-AF65-F5344CB8AC3E}">
        <p14:creationId xmlns:p14="http://schemas.microsoft.com/office/powerpoint/2010/main" val="379495693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ine title, bullets">
    <p:bg>
      <p:bgPr>
        <a:solidFill>
          <a:srgbClr val="EDEBE6"/>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C4E68D-2A14-4148-B01D-9B5436EF533F}"/>
              </a:ext>
            </a:extLst>
          </p:cNvPr>
          <p:cNvSpPr/>
          <p:nvPr userDrawn="1"/>
        </p:nvSpPr>
        <p:spPr bwMode="auto">
          <a:xfrm>
            <a:off x="0" y="0"/>
            <a:ext cx="12192000" cy="122647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err="1">
              <a:ln>
                <a:noFill/>
              </a:ln>
              <a:solidFill>
                <a:schemeClr val="bg1"/>
              </a:solidFill>
              <a:effectLst/>
              <a:latin typeface="Cora Medium" panose="020B0600030000020004" pitchFamily="34" charset="77"/>
              <a:ea typeface="ヒラギノ角ゴ ProN W3" pitchFamily="-110" charset="-128"/>
              <a:cs typeface="ヒラギノ角ゴ ProN W3" pitchFamily="-110" charset="-128"/>
              <a:sym typeface="Arial" pitchFamily="-110" charset="0"/>
            </a:endParaRPr>
          </a:p>
        </p:txBody>
      </p:sp>
      <p:sp>
        <p:nvSpPr>
          <p:cNvPr id="2" name="Title 1"/>
          <p:cNvSpPr>
            <a:spLocks noGrp="1"/>
          </p:cNvSpPr>
          <p:nvPr>
            <p:ph type="title"/>
          </p:nvPr>
        </p:nvSpPr>
        <p:spPr>
          <a:xfrm>
            <a:off x="605367" y="378458"/>
            <a:ext cx="10145760" cy="461665"/>
          </a:xfrm>
          <a:prstGeom prst="rect">
            <a:avLst/>
          </a:prstGeom>
        </p:spPr>
        <p:txBody>
          <a:bodyPr/>
          <a:lstStyle/>
          <a:p>
            <a:r>
              <a:rPr lang="en-US"/>
              <a:t>Click to edit Master title style</a:t>
            </a:r>
          </a:p>
        </p:txBody>
      </p:sp>
      <p:sp>
        <p:nvSpPr>
          <p:cNvPr id="5" name="Text Placeholder 4"/>
          <p:cNvSpPr>
            <a:spLocks noGrp="1"/>
          </p:cNvSpPr>
          <p:nvPr>
            <p:ph type="body" sz="quarter" idx="10"/>
          </p:nvPr>
        </p:nvSpPr>
        <p:spPr/>
        <p:txBody>
          <a:bodyPr/>
          <a:lstStyle>
            <a:lvl1pPr>
              <a:defRPr>
                <a:solidFill>
                  <a:srgbClr val="665E5D"/>
                </a:solidFill>
              </a:defRPr>
            </a:lvl1pPr>
            <a:lvl2pPr>
              <a:defRPr>
                <a:solidFill>
                  <a:srgbClr val="665E5D"/>
                </a:solidFill>
              </a:defRPr>
            </a:lvl2pPr>
            <a:lvl3pPr>
              <a:defRPr>
                <a:solidFill>
                  <a:srgbClr val="665E5D"/>
                </a:solidFill>
              </a:defRPr>
            </a:lvl3pPr>
            <a:lvl4pPr>
              <a:defRPr>
                <a:solidFill>
                  <a:srgbClr val="665E5D"/>
                </a:solidFill>
              </a:defRPr>
            </a:lvl4pPr>
            <a:lvl5pPr>
              <a:defRPr>
                <a:solidFill>
                  <a:srgbClr val="665E5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08788CF1-E925-9345-8262-E9E58695A293}"/>
              </a:ext>
            </a:extLst>
          </p:cNvPr>
          <p:cNvSpPr>
            <a:spLocks noGrp="1"/>
          </p:cNvSpPr>
          <p:nvPr>
            <p:ph type="sldNum" sz="quarter" idx="4"/>
          </p:nvPr>
        </p:nvSpPr>
        <p:spPr>
          <a:xfrm>
            <a:off x="11300347" y="6510975"/>
            <a:ext cx="740688" cy="333375"/>
          </a:xfrm>
          <a:prstGeom prst="rect">
            <a:avLst/>
          </a:prstGeom>
        </p:spPr>
        <p:txBody>
          <a:bodyPr vert="horz" lIns="91440" tIns="45720" rIns="91440" bIns="45720" rtlCol="0" anchor="ctr"/>
          <a:lstStyle>
            <a:lvl1pPr algn="r">
              <a:defRPr sz="800" b="0" i="0">
                <a:solidFill>
                  <a:schemeClr val="tx1"/>
                </a:solidFill>
                <a:latin typeface="Cora Medium" panose="020B0600030000020004" pitchFamily="34" charset="77"/>
              </a:defRPr>
            </a:lvl1pPr>
          </a:lstStyle>
          <a:p>
            <a:r>
              <a:rPr lang="en-US"/>
              <a:t>  |   </a:t>
            </a:r>
            <a:fld id="{AD816501-AAE5-214E-B100-00C3DC5F5E3F}" type="slidenum">
              <a:rPr lang="en-US" smtClean="0"/>
              <a:pPr/>
              <a:t>‹#›</a:t>
            </a:fld>
            <a:endParaRPr lang="en-US"/>
          </a:p>
        </p:txBody>
      </p:sp>
      <p:sp>
        <p:nvSpPr>
          <p:cNvPr id="3" name="Footer Placeholder 2">
            <a:extLst>
              <a:ext uri="{FF2B5EF4-FFF2-40B4-BE49-F238E27FC236}">
                <a16:creationId xmlns:a16="http://schemas.microsoft.com/office/drawing/2014/main" id="{A11120A3-15BC-EE43-910D-3F5DDD02076B}"/>
              </a:ext>
            </a:extLst>
          </p:cNvPr>
          <p:cNvSpPr>
            <a:spLocks noGrp="1"/>
          </p:cNvSpPr>
          <p:nvPr>
            <p:ph type="ftr" sz="quarter" idx="11"/>
          </p:nvPr>
        </p:nvSpPr>
        <p:spPr/>
        <p:txBody>
          <a:bodyPr/>
          <a:lstStyle/>
          <a:p>
            <a:r>
              <a:rPr lang="en-US"/>
              <a:t> Click to add a disclaimer or a footnote</a:t>
            </a:r>
          </a:p>
        </p:txBody>
      </p:sp>
      <p:pic>
        <p:nvPicPr>
          <p:cNvPr id="8" name="Picture 7" descr="A close up of a sign&#10;&#10;Description automatically generated">
            <a:extLst>
              <a:ext uri="{FF2B5EF4-FFF2-40B4-BE49-F238E27FC236}">
                <a16:creationId xmlns:a16="http://schemas.microsoft.com/office/drawing/2014/main" id="{61CE8A65-BA4A-B844-9FF9-59906EF6B33D}"/>
              </a:ext>
            </a:extLst>
          </p:cNvPr>
          <p:cNvPicPr>
            <a:picLocks noChangeAspect="1"/>
          </p:cNvPicPr>
          <p:nvPr userDrawn="1"/>
        </p:nvPicPr>
        <p:blipFill>
          <a:blip r:embed="rId2"/>
          <a:stretch>
            <a:fillRect/>
          </a:stretch>
        </p:blipFill>
        <p:spPr>
          <a:xfrm>
            <a:off x="11714272" y="5910943"/>
            <a:ext cx="217424" cy="533400"/>
          </a:xfrm>
          <a:prstGeom prst="rect">
            <a:avLst/>
          </a:prstGeom>
        </p:spPr>
      </p:pic>
    </p:spTree>
    <p:extLst>
      <p:ext uri="{BB962C8B-B14F-4D97-AF65-F5344CB8AC3E}">
        <p14:creationId xmlns:p14="http://schemas.microsoft.com/office/powerpoint/2010/main" val="326431955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ub, LEFT HALF bullets">
    <p:bg>
      <p:bgPr>
        <a:solidFill>
          <a:srgbClr val="EDEBE6"/>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7F1353C-ED90-6541-BF5A-674B385F518C}"/>
              </a:ext>
            </a:extLst>
          </p:cNvPr>
          <p:cNvSpPr/>
          <p:nvPr userDrawn="1"/>
        </p:nvSpPr>
        <p:spPr bwMode="auto">
          <a:xfrm>
            <a:off x="0" y="0"/>
            <a:ext cx="12192000" cy="122647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err="1">
              <a:ln>
                <a:noFill/>
              </a:ln>
              <a:solidFill>
                <a:schemeClr val="bg1"/>
              </a:solidFill>
              <a:effectLst/>
              <a:latin typeface="Cora Medium" panose="020B0600030000020004" pitchFamily="34" charset="77"/>
              <a:ea typeface="ヒラギノ角ゴ ProN W3" pitchFamily="-110" charset="-128"/>
              <a:cs typeface="ヒラギノ角ゴ ProN W3" pitchFamily="-110" charset="-128"/>
              <a:sym typeface="Arial" pitchFamily="-110" charset="0"/>
            </a:endParaRPr>
          </a:p>
        </p:txBody>
      </p:sp>
      <p:sp>
        <p:nvSpPr>
          <p:cNvPr id="8" name="Text Placeholder 7"/>
          <p:cNvSpPr>
            <a:spLocks noGrp="1"/>
          </p:cNvSpPr>
          <p:nvPr>
            <p:ph type="body" sz="quarter" idx="11"/>
          </p:nvPr>
        </p:nvSpPr>
        <p:spPr>
          <a:xfrm>
            <a:off x="605367" y="1712914"/>
            <a:ext cx="5401733" cy="4379911"/>
          </a:xfrm>
        </p:spPr>
        <p:txBody>
          <a:bodyPr/>
          <a:lstStyle>
            <a:lvl1pPr>
              <a:defRPr>
                <a:solidFill>
                  <a:srgbClr val="665E5D"/>
                </a:solidFill>
              </a:defRPr>
            </a:lvl1pPr>
            <a:lvl2pPr>
              <a:defRPr>
                <a:solidFill>
                  <a:srgbClr val="665E5D"/>
                </a:solidFill>
              </a:defRPr>
            </a:lvl2pPr>
            <a:lvl3pPr>
              <a:defRPr>
                <a:solidFill>
                  <a:srgbClr val="665E5D"/>
                </a:solidFill>
              </a:defRPr>
            </a:lvl3pPr>
            <a:lvl4pPr>
              <a:defRPr>
                <a:solidFill>
                  <a:srgbClr val="665E5D"/>
                </a:solidFill>
              </a:defRPr>
            </a:lvl4pPr>
            <a:lvl5pPr>
              <a:defRPr>
                <a:solidFill>
                  <a:srgbClr val="665E5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605367" y="236698"/>
            <a:ext cx="10145760" cy="461665"/>
          </a:xfrm>
          <a:prstGeom prst="rect">
            <a:avLst/>
          </a:prstGeom>
        </p:spPr>
        <p:txBody>
          <a:bodyPr/>
          <a:lstStyle/>
          <a:p>
            <a:r>
              <a:rPr lang="en-US"/>
              <a:t>Click to edit Master title style</a:t>
            </a:r>
          </a:p>
        </p:txBody>
      </p:sp>
      <p:sp>
        <p:nvSpPr>
          <p:cNvPr id="6" name="Text Placeholder 4"/>
          <p:cNvSpPr>
            <a:spLocks noGrp="1"/>
          </p:cNvSpPr>
          <p:nvPr>
            <p:ph type="body" sz="quarter" idx="10"/>
          </p:nvPr>
        </p:nvSpPr>
        <p:spPr>
          <a:xfrm>
            <a:off x="605367" y="726299"/>
            <a:ext cx="10981267" cy="307777"/>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000" b="0" i="0" dirty="0">
                <a:solidFill>
                  <a:schemeClr val="tx1"/>
                </a:solidFill>
                <a:latin typeface="Ten Oldstyle" panose="03060502040502030204" pitchFamily="66" charset="0"/>
                <a:ea typeface="Ten Oldstyle" panose="03060502040502030204" pitchFamily="66" charset="0"/>
                <a:cs typeface="Ten Oldstyle" panose="03060502040502030204" pitchFamily="66"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2" name="Content Placeholder 11"/>
          <p:cNvSpPr>
            <a:spLocks noGrp="1"/>
          </p:cNvSpPr>
          <p:nvPr>
            <p:ph sz="quarter" idx="15" hasCustomPrompt="1"/>
          </p:nvPr>
        </p:nvSpPr>
        <p:spPr>
          <a:xfrm>
            <a:off x="6185647" y="1712913"/>
            <a:ext cx="5401733" cy="4379912"/>
          </a:xfrm>
        </p:spPr>
        <p:txBody>
          <a:bodyPr/>
          <a:lstStyle>
            <a:lvl1pPr marL="0" indent="0">
              <a:buNone/>
              <a:defRPr sz="2000"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lgn="ctr" defTabSz="914400">
              <a:spcBef>
                <a:spcPct val="0"/>
              </a:spcBef>
            </a:pPr>
            <a:r>
              <a:rPr lang="en-US"/>
              <a:t>Insert object</a:t>
            </a:r>
          </a:p>
        </p:txBody>
      </p:sp>
      <p:sp>
        <p:nvSpPr>
          <p:cNvPr id="9" name="Slide Number Placeholder 5">
            <a:extLst>
              <a:ext uri="{FF2B5EF4-FFF2-40B4-BE49-F238E27FC236}">
                <a16:creationId xmlns:a16="http://schemas.microsoft.com/office/drawing/2014/main" id="{7F607C92-3357-1848-AB6C-6E2985588198}"/>
              </a:ext>
            </a:extLst>
          </p:cNvPr>
          <p:cNvSpPr>
            <a:spLocks noGrp="1"/>
          </p:cNvSpPr>
          <p:nvPr>
            <p:ph type="sldNum" sz="quarter" idx="4"/>
          </p:nvPr>
        </p:nvSpPr>
        <p:spPr>
          <a:xfrm>
            <a:off x="11300347" y="6510975"/>
            <a:ext cx="740688" cy="333375"/>
          </a:xfrm>
          <a:prstGeom prst="rect">
            <a:avLst/>
          </a:prstGeom>
        </p:spPr>
        <p:txBody>
          <a:bodyPr vert="horz" lIns="91440" tIns="45720" rIns="91440" bIns="45720" rtlCol="0" anchor="ctr"/>
          <a:lstStyle>
            <a:lvl1pPr algn="r">
              <a:defRPr sz="800" b="0" i="0">
                <a:solidFill>
                  <a:schemeClr val="tx1"/>
                </a:solidFill>
                <a:latin typeface="Cora Medium" panose="020B0600030000020004" pitchFamily="34" charset="77"/>
              </a:defRPr>
            </a:lvl1pPr>
          </a:lstStyle>
          <a:p>
            <a:r>
              <a:rPr lang="en-US"/>
              <a:t>  |   </a:t>
            </a:r>
            <a:fld id="{AD816501-AAE5-214E-B100-00C3DC5F5E3F}" type="slidenum">
              <a:rPr lang="en-US" smtClean="0"/>
              <a:pPr/>
              <a:t>‹#›</a:t>
            </a:fld>
            <a:endParaRPr lang="en-US"/>
          </a:p>
        </p:txBody>
      </p:sp>
      <p:sp>
        <p:nvSpPr>
          <p:cNvPr id="3" name="Footer Placeholder 2">
            <a:extLst>
              <a:ext uri="{FF2B5EF4-FFF2-40B4-BE49-F238E27FC236}">
                <a16:creationId xmlns:a16="http://schemas.microsoft.com/office/drawing/2014/main" id="{C8C734B5-9B22-1747-8502-1625ED07A7C9}"/>
              </a:ext>
            </a:extLst>
          </p:cNvPr>
          <p:cNvSpPr>
            <a:spLocks noGrp="1"/>
          </p:cNvSpPr>
          <p:nvPr>
            <p:ph type="ftr" sz="quarter" idx="16"/>
          </p:nvPr>
        </p:nvSpPr>
        <p:spPr/>
        <p:txBody>
          <a:bodyPr/>
          <a:lstStyle/>
          <a:p>
            <a:r>
              <a:rPr lang="en-US"/>
              <a:t> Click to add a disclaimer or a footnote</a:t>
            </a:r>
          </a:p>
        </p:txBody>
      </p:sp>
      <p:pic>
        <p:nvPicPr>
          <p:cNvPr id="11" name="Picture 10" descr="A close up of a sign&#10;&#10;Description automatically generated">
            <a:extLst>
              <a:ext uri="{FF2B5EF4-FFF2-40B4-BE49-F238E27FC236}">
                <a16:creationId xmlns:a16="http://schemas.microsoft.com/office/drawing/2014/main" id="{8FD78144-FA9B-CC46-994A-351A07C3B4F0}"/>
              </a:ext>
            </a:extLst>
          </p:cNvPr>
          <p:cNvPicPr>
            <a:picLocks noChangeAspect="1"/>
          </p:cNvPicPr>
          <p:nvPr userDrawn="1"/>
        </p:nvPicPr>
        <p:blipFill>
          <a:blip r:embed="rId2"/>
          <a:stretch>
            <a:fillRect/>
          </a:stretch>
        </p:blipFill>
        <p:spPr>
          <a:xfrm>
            <a:off x="11714272" y="5910943"/>
            <a:ext cx="217424" cy="533400"/>
          </a:xfrm>
          <a:prstGeom prst="rect">
            <a:avLst/>
          </a:prstGeom>
        </p:spPr>
      </p:pic>
    </p:spTree>
    <p:extLst>
      <p:ext uri="{BB962C8B-B14F-4D97-AF65-F5344CB8AC3E}">
        <p14:creationId xmlns:p14="http://schemas.microsoft.com/office/powerpoint/2010/main" val="70292685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3"/>
        <p:cNvGrpSpPr/>
        <p:nvPr/>
      </p:nvGrpSpPr>
      <p:grpSpPr>
        <a:xfrm>
          <a:off x="0" y="0"/>
          <a:ext cx="0" cy="0"/>
          <a:chOff x="0" y="0"/>
          <a:chExt cx="0" cy="0"/>
        </a:xfrm>
      </p:grpSpPr>
      <p:sp>
        <p:nvSpPr>
          <p:cNvPr id="44" name="Google Shape;44;p16"/>
          <p:cNvSpPr txBox="1">
            <a:spLocks noGrp="1"/>
          </p:cNvSpPr>
          <p:nvPr>
            <p:ph type="title"/>
          </p:nvPr>
        </p:nvSpPr>
        <p:spPr>
          <a:xfrm>
            <a:off x="1828803" y="609601"/>
            <a:ext cx="9022644" cy="1162051"/>
          </a:xfrm>
          <a:prstGeom prst="rect">
            <a:avLst/>
          </a:prstGeom>
          <a:noFill/>
          <a:ln>
            <a:noFill/>
          </a:ln>
        </p:spPr>
        <p:txBody>
          <a:bodyPr spcFirstLastPara="1" wrap="square" lIns="91400" tIns="45700" rIns="91400" bIns="45700" anchor="ctr" anchorCtr="0">
            <a:noAutofit/>
          </a:bodyPr>
          <a:lstStyle>
            <a:lvl1pPr lvl="0" algn="l">
              <a:spcBef>
                <a:spcPts val="0"/>
              </a:spcBef>
              <a:spcAft>
                <a:spcPts val="0"/>
              </a:spcAft>
              <a:buClr>
                <a:srgbClr val="333274"/>
              </a:buClr>
              <a:buSzPts val="3200"/>
              <a:buFont typeface="Arial"/>
              <a:buNone/>
              <a:defRPr sz="3200" b="0">
                <a:solidFill>
                  <a:srgbClr val="33327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6"/>
          <p:cNvSpPr txBox="1">
            <a:spLocks noGrp="1"/>
          </p:cNvSpPr>
          <p:nvPr>
            <p:ph type="body" idx="1"/>
          </p:nvPr>
        </p:nvSpPr>
        <p:spPr>
          <a:xfrm>
            <a:off x="5994416" y="2384777"/>
            <a:ext cx="5603689" cy="3810000"/>
          </a:xfrm>
          <a:prstGeom prst="rect">
            <a:avLst/>
          </a:prstGeom>
          <a:noFill/>
          <a:ln>
            <a:noFill/>
          </a:ln>
        </p:spPr>
        <p:txBody>
          <a:bodyPr spcFirstLastPara="1" wrap="square" lIns="91400" tIns="45700" rIns="91400" bIns="45700" anchor="t" anchorCtr="0">
            <a:noAutofit/>
          </a:bodyPr>
          <a:lstStyle>
            <a:lvl1pPr marL="457200" lvl="0" indent="-472440" algn="l">
              <a:lnSpc>
                <a:spcPct val="100000"/>
              </a:lnSpc>
              <a:spcBef>
                <a:spcPts val="0"/>
              </a:spcBef>
              <a:spcAft>
                <a:spcPts val="0"/>
              </a:spcAft>
              <a:buSzPts val="3840"/>
              <a:buChar char="•"/>
              <a:defRPr sz="3200"/>
            </a:lvl1pPr>
            <a:lvl2pPr marL="914400" lvl="1" indent="-397954" algn="l">
              <a:spcBef>
                <a:spcPts val="800"/>
              </a:spcBef>
              <a:spcAft>
                <a:spcPts val="0"/>
              </a:spcAft>
              <a:buSzPts val="2667"/>
              <a:buChar char="–"/>
              <a:defRPr sz="2667"/>
            </a:lvl2pPr>
            <a:lvl3pPr marL="1371600" lvl="2" indent="-381000" algn="l">
              <a:spcBef>
                <a:spcPts val="800"/>
              </a:spcBef>
              <a:spcAft>
                <a:spcPts val="0"/>
              </a:spcAft>
              <a:buSzPts val="2400"/>
              <a:buChar char="o"/>
              <a:defRPr sz="2400"/>
            </a:lvl3pPr>
            <a:lvl4pPr marL="1828800" lvl="3" indent="-364045" algn="l">
              <a:spcBef>
                <a:spcPts val="800"/>
              </a:spcBef>
              <a:spcAft>
                <a:spcPts val="0"/>
              </a:spcAft>
              <a:buSzPts val="2133"/>
              <a:buChar char="▪"/>
              <a:defRPr sz="2133"/>
            </a:lvl4pPr>
            <a:lvl5pPr marL="2286000" lvl="4" indent="-323443" algn="l">
              <a:spcBef>
                <a:spcPts val="800"/>
              </a:spcBef>
              <a:spcAft>
                <a:spcPts val="0"/>
              </a:spcAft>
              <a:buSzPts val="1494"/>
              <a:buChar char="⮚"/>
              <a:defRPr sz="1867"/>
            </a:lvl5pPr>
            <a:lvl6pPr marL="2743200" lvl="5" indent="-397954" algn="l">
              <a:spcBef>
                <a:spcPts val="533"/>
              </a:spcBef>
              <a:spcAft>
                <a:spcPts val="0"/>
              </a:spcAft>
              <a:buClr>
                <a:schemeClr val="dk1"/>
              </a:buClr>
              <a:buSzPts val="2667"/>
              <a:buChar char="•"/>
              <a:defRPr sz="2667"/>
            </a:lvl6pPr>
            <a:lvl7pPr marL="3200400" lvl="6" indent="-397954" algn="l">
              <a:spcBef>
                <a:spcPts val="533"/>
              </a:spcBef>
              <a:spcAft>
                <a:spcPts val="0"/>
              </a:spcAft>
              <a:buClr>
                <a:schemeClr val="dk1"/>
              </a:buClr>
              <a:buSzPts val="2667"/>
              <a:buChar char="•"/>
              <a:defRPr sz="2667"/>
            </a:lvl7pPr>
            <a:lvl8pPr marL="3657600" lvl="7" indent="-397954" algn="l">
              <a:spcBef>
                <a:spcPts val="533"/>
              </a:spcBef>
              <a:spcAft>
                <a:spcPts val="0"/>
              </a:spcAft>
              <a:buClr>
                <a:schemeClr val="dk1"/>
              </a:buClr>
              <a:buSzPts val="2667"/>
              <a:buChar char="•"/>
              <a:defRPr sz="2667"/>
            </a:lvl8pPr>
            <a:lvl9pPr marL="4114800" lvl="8" indent="-397954" algn="l">
              <a:spcBef>
                <a:spcPts val="533"/>
              </a:spcBef>
              <a:spcAft>
                <a:spcPts val="0"/>
              </a:spcAft>
              <a:buClr>
                <a:schemeClr val="dk1"/>
              </a:buClr>
              <a:buSzPts val="2667"/>
              <a:buChar char="•"/>
              <a:defRPr sz="2667"/>
            </a:lvl9pPr>
          </a:lstStyle>
          <a:p>
            <a:endParaRPr/>
          </a:p>
        </p:txBody>
      </p:sp>
      <p:sp>
        <p:nvSpPr>
          <p:cNvPr id="46" name="Google Shape;46;p16"/>
          <p:cNvSpPr txBox="1">
            <a:spLocks noGrp="1"/>
          </p:cNvSpPr>
          <p:nvPr>
            <p:ph type="body" idx="2"/>
          </p:nvPr>
        </p:nvSpPr>
        <p:spPr>
          <a:xfrm>
            <a:off x="1837267" y="2370686"/>
            <a:ext cx="4011084" cy="3824111"/>
          </a:xfrm>
          <a:prstGeom prst="rect">
            <a:avLst/>
          </a:prstGeom>
          <a:noFill/>
          <a:ln>
            <a:noFill/>
          </a:ln>
        </p:spPr>
        <p:txBody>
          <a:bodyPr spcFirstLastPara="1" wrap="square" lIns="91400" tIns="45700" rIns="91400" bIns="45700" anchor="t" anchorCtr="0">
            <a:noAutofit/>
          </a:bodyPr>
          <a:lstStyle>
            <a:lvl1pPr marL="457200" lvl="0" indent="-228600" algn="l">
              <a:lnSpc>
                <a:spcPct val="100000"/>
              </a:lnSpc>
              <a:spcBef>
                <a:spcPts val="0"/>
              </a:spcBef>
              <a:spcAft>
                <a:spcPts val="0"/>
              </a:spcAft>
              <a:buSzPts val="2240"/>
              <a:buNone/>
              <a:defRPr sz="1867"/>
            </a:lvl1pPr>
            <a:lvl2pPr marL="914400" lvl="1" indent="-228600" algn="l">
              <a:spcBef>
                <a:spcPts val="800"/>
              </a:spcBef>
              <a:spcAft>
                <a:spcPts val="0"/>
              </a:spcAft>
              <a:buSzPts val="1600"/>
              <a:buNone/>
              <a:defRPr sz="1600"/>
            </a:lvl2pPr>
            <a:lvl3pPr marL="1371600" lvl="2" indent="-228600" algn="l">
              <a:spcBef>
                <a:spcPts val="800"/>
              </a:spcBef>
              <a:spcAft>
                <a:spcPts val="0"/>
              </a:spcAft>
              <a:buSzPts val="1333"/>
              <a:buNone/>
              <a:defRPr sz="1333"/>
            </a:lvl3pPr>
            <a:lvl4pPr marL="1828800" lvl="3" indent="-228600" algn="l">
              <a:spcBef>
                <a:spcPts val="800"/>
              </a:spcBef>
              <a:spcAft>
                <a:spcPts val="0"/>
              </a:spcAft>
              <a:buSzPts val="1200"/>
              <a:buNone/>
              <a:defRPr sz="1200"/>
            </a:lvl4pPr>
            <a:lvl5pPr marL="2286000" lvl="4" indent="-228600" algn="l">
              <a:spcBef>
                <a:spcPts val="800"/>
              </a:spcBef>
              <a:spcAft>
                <a:spcPts val="0"/>
              </a:spcAft>
              <a:buSzPts val="96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47" name="Google Shape;47;p16"/>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lvl1pPr marL="0" lvl="0" indent="0" algn="r">
              <a:lnSpc>
                <a:spcPct val="100000"/>
              </a:lnSpc>
              <a:spcBef>
                <a:spcPts val="0"/>
              </a:spcBef>
              <a:spcAft>
                <a:spcPts val="0"/>
              </a:spcAft>
              <a:buNone/>
              <a:defRPr>
                <a:solidFill>
                  <a:srgbClr val="888888"/>
                </a:solidFill>
                <a:latin typeface="Arial"/>
                <a:ea typeface="Arial"/>
                <a:cs typeface="Arial"/>
                <a:sym typeface="Arial"/>
              </a:defRPr>
            </a:lvl1pPr>
            <a:lvl2pPr marL="0" lvl="1" indent="0" algn="r">
              <a:lnSpc>
                <a:spcPct val="100000"/>
              </a:lnSpc>
              <a:spcBef>
                <a:spcPts val="0"/>
              </a:spcBef>
              <a:spcAft>
                <a:spcPts val="0"/>
              </a:spcAft>
              <a:buNone/>
              <a:defRPr>
                <a:solidFill>
                  <a:srgbClr val="888888"/>
                </a:solidFill>
                <a:latin typeface="Arial"/>
                <a:ea typeface="Arial"/>
                <a:cs typeface="Arial"/>
                <a:sym typeface="Arial"/>
              </a:defRPr>
            </a:lvl2pPr>
            <a:lvl3pPr marL="0" lvl="2" indent="0" algn="r">
              <a:lnSpc>
                <a:spcPct val="100000"/>
              </a:lnSpc>
              <a:spcBef>
                <a:spcPts val="0"/>
              </a:spcBef>
              <a:spcAft>
                <a:spcPts val="0"/>
              </a:spcAft>
              <a:buNone/>
              <a:defRPr>
                <a:solidFill>
                  <a:srgbClr val="888888"/>
                </a:solidFill>
                <a:latin typeface="Arial"/>
                <a:ea typeface="Arial"/>
                <a:cs typeface="Arial"/>
                <a:sym typeface="Arial"/>
              </a:defRPr>
            </a:lvl3pPr>
            <a:lvl4pPr marL="0" lvl="3" indent="0" algn="r">
              <a:lnSpc>
                <a:spcPct val="100000"/>
              </a:lnSpc>
              <a:spcBef>
                <a:spcPts val="0"/>
              </a:spcBef>
              <a:spcAft>
                <a:spcPts val="0"/>
              </a:spcAft>
              <a:buNone/>
              <a:defRPr>
                <a:solidFill>
                  <a:srgbClr val="888888"/>
                </a:solidFill>
                <a:latin typeface="Arial"/>
                <a:ea typeface="Arial"/>
                <a:cs typeface="Arial"/>
                <a:sym typeface="Arial"/>
              </a:defRPr>
            </a:lvl4pPr>
            <a:lvl5pPr marL="0" lvl="4" indent="0" algn="r">
              <a:lnSpc>
                <a:spcPct val="100000"/>
              </a:lnSpc>
              <a:spcBef>
                <a:spcPts val="0"/>
              </a:spcBef>
              <a:spcAft>
                <a:spcPts val="0"/>
              </a:spcAft>
              <a:buNone/>
              <a:defRPr>
                <a:solidFill>
                  <a:srgbClr val="888888"/>
                </a:solidFill>
                <a:latin typeface="Arial"/>
                <a:ea typeface="Arial"/>
                <a:cs typeface="Arial"/>
                <a:sym typeface="Arial"/>
              </a:defRPr>
            </a:lvl5pPr>
            <a:lvl6pPr marL="0" lvl="5" indent="0" algn="r">
              <a:lnSpc>
                <a:spcPct val="100000"/>
              </a:lnSpc>
              <a:spcBef>
                <a:spcPts val="0"/>
              </a:spcBef>
              <a:spcAft>
                <a:spcPts val="0"/>
              </a:spcAft>
              <a:buNone/>
              <a:defRPr>
                <a:solidFill>
                  <a:srgbClr val="888888"/>
                </a:solidFill>
                <a:latin typeface="Arial"/>
                <a:ea typeface="Arial"/>
                <a:cs typeface="Arial"/>
                <a:sym typeface="Arial"/>
              </a:defRPr>
            </a:lvl6pPr>
            <a:lvl7pPr marL="0" lvl="6" indent="0" algn="r">
              <a:lnSpc>
                <a:spcPct val="100000"/>
              </a:lnSpc>
              <a:spcBef>
                <a:spcPts val="0"/>
              </a:spcBef>
              <a:spcAft>
                <a:spcPts val="0"/>
              </a:spcAft>
              <a:buNone/>
              <a:defRPr>
                <a:solidFill>
                  <a:srgbClr val="888888"/>
                </a:solidFill>
                <a:latin typeface="Arial"/>
                <a:ea typeface="Arial"/>
                <a:cs typeface="Arial"/>
                <a:sym typeface="Arial"/>
              </a:defRPr>
            </a:lvl7pPr>
            <a:lvl8pPr marL="0" lvl="7" indent="0" algn="r">
              <a:lnSpc>
                <a:spcPct val="100000"/>
              </a:lnSpc>
              <a:spcBef>
                <a:spcPts val="0"/>
              </a:spcBef>
              <a:spcAft>
                <a:spcPts val="0"/>
              </a:spcAft>
              <a:buNone/>
              <a:defRPr>
                <a:solidFill>
                  <a:srgbClr val="888888"/>
                </a:solidFill>
                <a:latin typeface="Arial"/>
                <a:ea typeface="Arial"/>
                <a:cs typeface="Arial"/>
                <a:sym typeface="Arial"/>
              </a:defRPr>
            </a:lvl8pPr>
            <a:lvl9pPr marL="0" lvl="8" indent="0" algn="r">
              <a:lnSpc>
                <a:spcPct val="100000"/>
              </a:lnSpc>
              <a:spcBef>
                <a:spcPts val="0"/>
              </a:spcBef>
              <a:spcAft>
                <a:spcPts val="0"/>
              </a:spcAft>
              <a:buNone/>
              <a:defRPr>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8" name="Google Shape;48;p16"/>
          <p:cNvSpPr txBox="1">
            <a:spLocks noGrp="1"/>
          </p:cNvSpPr>
          <p:nvPr>
            <p:ph type="ftr" idx="11"/>
          </p:nvPr>
        </p:nvSpPr>
        <p:spPr>
          <a:xfrm>
            <a:off x="1826202" y="6348111"/>
            <a:ext cx="9148032" cy="365125"/>
          </a:xfrm>
          <a:prstGeom prst="rect">
            <a:avLst/>
          </a:prstGeom>
          <a:noFill/>
          <a:ln>
            <a:noFill/>
          </a:ln>
        </p:spPr>
        <p:txBody>
          <a:bodyPr spcFirstLastPara="1" wrap="square" lIns="91400" tIns="45700" rIns="91400" bIns="45700" anchor="ctr" anchorCtr="0">
            <a:noAutofit/>
          </a:bodyPr>
          <a:lstStyle>
            <a:lvl1pPr lvl="0" algn="r">
              <a:lnSpc>
                <a:spcPct val="100000"/>
              </a:lnSpc>
              <a:spcBef>
                <a:spcPts val="0"/>
              </a:spcBef>
              <a:spcAft>
                <a:spcPts val="0"/>
              </a:spcAft>
              <a:buSzPts val="1400"/>
              <a:buNone/>
              <a:defRPr sz="1200">
                <a:solidFill>
                  <a:srgbClr val="96969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ub, RIGHT 2/3">
    <p:bg>
      <p:bgPr>
        <a:solidFill>
          <a:srgbClr val="EDEBE6"/>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88DC6C-5415-1B43-BA2C-D5647A5676E7}"/>
              </a:ext>
            </a:extLst>
          </p:cNvPr>
          <p:cNvSpPr/>
          <p:nvPr userDrawn="1"/>
        </p:nvSpPr>
        <p:spPr bwMode="auto">
          <a:xfrm>
            <a:off x="0" y="0"/>
            <a:ext cx="12192000" cy="122647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err="1">
              <a:ln>
                <a:noFill/>
              </a:ln>
              <a:solidFill>
                <a:schemeClr val="bg1"/>
              </a:solidFill>
              <a:effectLst/>
              <a:latin typeface="Cora Medium" panose="020B0600030000020004" pitchFamily="34" charset="77"/>
              <a:ea typeface="ヒラギノ角ゴ ProN W3" pitchFamily="-110" charset="-128"/>
              <a:cs typeface="ヒラギノ角ゴ ProN W3" pitchFamily="-110" charset="-128"/>
              <a:sym typeface="Arial" pitchFamily="-110" charset="0"/>
            </a:endParaRPr>
          </a:p>
        </p:txBody>
      </p:sp>
      <p:sp>
        <p:nvSpPr>
          <p:cNvPr id="2" name="Title 1"/>
          <p:cNvSpPr>
            <a:spLocks noGrp="1"/>
          </p:cNvSpPr>
          <p:nvPr>
            <p:ph type="title"/>
          </p:nvPr>
        </p:nvSpPr>
        <p:spPr>
          <a:xfrm>
            <a:off x="605367" y="236698"/>
            <a:ext cx="10145760" cy="461665"/>
          </a:xfrm>
          <a:prstGeom prst="rect">
            <a:avLst/>
          </a:prstGeom>
        </p:spPr>
        <p:txBody>
          <a:bodyPr/>
          <a:lstStyle/>
          <a:p>
            <a:r>
              <a:rPr lang="en-US"/>
              <a:t>Click to edit Master title style</a:t>
            </a:r>
          </a:p>
        </p:txBody>
      </p:sp>
      <p:sp>
        <p:nvSpPr>
          <p:cNvPr id="6" name="Text Placeholder 4"/>
          <p:cNvSpPr>
            <a:spLocks noGrp="1"/>
          </p:cNvSpPr>
          <p:nvPr>
            <p:ph type="body" sz="quarter" idx="10"/>
          </p:nvPr>
        </p:nvSpPr>
        <p:spPr>
          <a:xfrm>
            <a:off x="605367" y="726299"/>
            <a:ext cx="10981267" cy="307777"/>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000" b="0" i="0" dirty="0">
                <a:solidFill>
                  <a:schemeClr val="tx1"/>
                </a:solidFill>
                <a:latin typeface="Ten Oldstyle" panose="03060502040502030204" pitchFamily="66" charset="0"/>
                <a:ea typeface="Ten Oldstyle" panose="03060502040502030204" pitchFamily="66" charset="0"/>
                <a:cs typeface="Ten Oldstyle" panose="03060502040502030204" pitchFamily="66"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43" name="Text Placeholder 7"/>
          <p:cNvSpPr>
            <a:spLocks noGrp="1"/>
          </p:cNvSpPr>
          <p:nvPr>
            <p:ph type="body" sz="quarter" idx="24"/>
          </p:nvPr>
        </p:nvSpPr>
        <p:spPr>
          <a:xfrm>
            <a:off x="601133" y="1712914"/>
            <a:ext cx="3513667" cy="4379911"/>
          </a:xfrm>
        </p:spPr>
        <p:txBody>
          <a:bodyPr/>
          <a:lstStyle>
            <a:lvl1pPr>
              <a:defRPr>
                <a:solidFill>
                  <a:srgbClr val="665E5D"/>
                </a:solidFill>
              </a:defRPr>
            </a:lvl1pPr>
            <a:lvl2pPr>
              <a:defRPr>
                <a:solidFill>
                  <a:srgbClr val="665E5D"/>
                </a:solidFill>
              </a:defRPr>
            </a:lvl2pPr>
            <a:lvl3pPr>
              <a:defRPr>
                <a:solidFill>
                  <a:srgbClr val="665E5D"/>
                </a:solidFill>
              </a:defRPr>
            </a:lvl3pPr>
            <a:lvl4pPr>
              <a:defRPr>
                <a:solidFill>
                  <a:srgbClr val="665E5D"/>
                </a:solidFill>
              </a:defRPr>
            </a:lvl4pPr>
            <a:lvl5pPr>
              <a:defRPr>
                <a:solidFill>
                  <a:srgbClr val="665E5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1">
            <a:extLst>
              <a:ext uri="{FF2B5EF4-FFF2-40B4-BE49-F238E27FC236}">
                <a16:creationId xmlns:a16="http://schemas.microsoft.com/office/drawing/2014/main" id="{B9178CD1-00A0-9F4F-8E60-CEFA281B7745}"/>
              </a:ext>
            </a:extLst>
          </p:cNvPr>
          <p:cNvSpPr>
            <a:spLocks noGrp="1"/>
          </p:cNvSpPr>
          <p:nvPr>
            <p:ph sz="quarter" idx="15"/>
          </p:nvPr>
        </p:nvSpPr>
        <p:spPr>
          <a:xfrm>
            <a:off x="4258366" y="1712913"/>
            <a:ext cx="7329015" cy="4379912"/>
          </a:xfrm>
        </p:spPr>
        <p:txBody>
          <a:bodyPr/>
          <a:lstStyle>
            <a:lvl1pPr marL="0" indent="0">
              <a:buNone/>
              <a:defRPr sz="2000"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lgn="ctr" defTabSz="914400">
              <a:spcBef>
                <a:spcPct val="0"/>
              </a:spcBef>
            </a:pPr>
            <a:endParaRPr lang="en-US"/>
          </a:p>
          <a:p>
            <a:pPr lvl="0" algn="ctr" defTabSz="914400">
              <a:spcBef>
                <a:spcPct val="0"/>
              </a:spcBef>
            </a:pPr>
            <a:endParaRPr lang="en-US"/>
          </a:p>
          <a:p>
            <a:pPr lvl="0" algn="ctr" defTabSz="914400">
              <a:spcBef>
                <a:spcPct val="0"/>
              </a:spcBef>
            </a:pPr>
            <a:r>
              <a:rPr lang="en-US"/>
              <a:t>Insert Image or Graphic here</a:t>
            </a:r>
          </a:p>
        </p:txBody>
      </p:sp>
      <p:sp>
        <p:nvSpPr>
          <p:cNvPr id="10" name="Slide Number Placeholder 5">
            <a:extLst>
              <a:ext uri="{FF2B5EF4-FFF2-40B4-BE49-F238E27FC236}">
                <a16:creationId xmlns:a16="http://schemas.microsoft.com/office/drawing/2014/main" id="{7CC6D192-4FDC-9F48-B5E7-9AD17E3E03E9}"/>
              </a:ext>
            </a:extLst>
          </p:cNvPr>
          <p:cNvSpPr>
            <a:spLocks noGrp="1"/>
          </p:cNvSpPr>
          <p:nvPr>
            <p:ph type="sldNum" sz="quarter" idx="4"/>
          </p:nvPr>
        </p:nvSpPr>
        <p:spPr>
          <a:xfrm>
            <a:off x="11300347" y="6510975"/>
            <a:ext cx="740688" cy="333375"/>
          </a:xfrm>
          <a:prstGeom prst="rect">
            <a:avLst/>
          </a:prstGeom>
        </p:spPr>
        <p:txBody>
          <a:bodyPr vert="horz" lIns="91440" tIns="45720" rIns="91440" bIns="45720" rtlCol="0" anchor="ctr"/>
          <a:lstStyle>
            <a:lvl1pPr algn="r">
              <a:defRPr sz="800" b="0" i="0">
                <a:solidFill>
                  <a:schemeClr val="tx1"/>
                </a:solidFill>
                <a:latin typeface="Cora Medium" panose="020B0600030000020004" pitchFamily="34" charset="77"/>
              </a:defRPr>
            </a:lvl1pPr>
          </a:lstStyle>
          <a:p>
            <a:r>
              <a:rPr lang="en-US"/>
              <a:t>  |   </a:t>
            </a:r>
            <a:fld id="{AD816501-AAE5-214E-B100-00C3DC5F5E3F}" type="slidenum">
              <a:rPr lang="en-US" smtClean="0"/>
              <a:pPr/>
              <a:t>‹#›</a:t>
            </a:fld>
            <a:endParaRPr lang="en-US"/>
          </a:p>
        </p:txBody>
      </p:sp>
      <p:sp>
        <p:nvSpPr>
          <p:cNvPr id="3" name="Footer Placeholder 2">
            <a:extLst>
              <a:ext uri="{FF2B5EF4-FFF2-40B4-BE49-F238E27FC236}">
                <a16:creationId xmlns:a16="http://schemas.microsoft.com/office/drawing/2014/main" id="{487EEBCD-C0EC-7742-99F8-A3617A77EE93}"/>
              </a:ext>
            </a:extLst>
          </p:cNvPr>
          <p:cNvSpPr>
            <a:spLocks noGrp="1"/>
          </p:cNvSpPr>
          <p:nvPr>
            <p:ph type="ftr" sz="quarter" idx="25"/>
          </p:nvPr>
        </p:nvSpPr>
        <p:spPr/>
        <p:txBody>
          <a:bodyPr/>
          <a:lstStyle/>
          <a:p>
            <a:r>
              <a:rPr lang="en-US"/>
              <a:t> Click to add a disclaimer or a footnote</a:t>
            </a:r>
          </a:p>
        </p:txBody>
      </p:sp>
      <p:pic>
        <p:nvPicPr>
          <p:cNvPr id="11" name="Picture 10" descr="A close up of a sign&#10;&#10;Description automatically generated">
            <a:extLst>
              <a:ext uri="{FF2B5EF4-FFF2-40B4-BE49-F238E27FC236}">
                <a16:creationId xmlns:a16="http://schemas.microsoft.com/office/drawing/2014/main" id="{A6382491-9306-5D4F-A875-627A32F502A2}"/>
              </a:ext>
            </a:extLst>
          </p:cNvPr>
          <p:cNvPicPr>
            <a:picLocks noChangeAspect="1"/>
          </p:cNvPicPr>
          <p:nvPr userDrawn="1"/>
        </p:nvPicPr>
        <p:blipFill>
          <a:blip r:embed="rId2"/>
          <a:stretch>
            <a:fillRect/>
          </a:stretch>
        </p:blipFill>
        <p:spPr>
          <a:xfrm>
            <a:off x="11714272" y="5910943"/>
            <a:ext cx="217424" cy="533400"/>
          </a:xfrm>
          <a:prstGeom prst="rect">
            <a:avLst/>
          </a:prstGeom>
        </p:spPr>
      </p:pic>
    </p:spTree>
    <p:extLst>
      <p:ext uri="{BB962C8B-B14F-4D97-AF65-F5344CB8AC3E}">
        <p14:creationId xmlns:p14="http://schemas.microsoft.com/office/powerpoint/2010/main" val="231801572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ub, RIGHT HALF bullets">
    <p:bg>
      <p:bgPr>
        <a:solidFill>
          <a:srgbClr val="EDEBE6"/>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17FEA4F-8E4B-D64A-AA9E-DBB3921A677F}"/>
              </a:ext>
            </a:extLst>
          </p:cNvPr>
          <p:cNvSpPr/>
          <p:nvPr userDrawn="1"/>
        </p:nvSpPr>
        <p:spPr bwMode="auto">
          <a:xfrm>
            <a:off x="0" y="0"/>
            <a:ext cx="12192000" cy="122647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err="1">
              <a:ln>
                <a:noFill/>
              </a:ln>
              <a:solidFill>
                <a:schemeClr val="bg1"/>
              </a:solidFill>
              <a:effectLst/>
              <a:latin typeface="Cora Medium" panose="020B0600030000020004" pitchFamily="34" charset="77"/>
              <a:ea typeface="ヒラギノ角ゴ ProN W3" pitchFamily="-110" charset="-128"/>
              <a:cs typeface="ヒラギノ角ゴ ProN W3" pitchFamily="-110" charset="-128"/>
              <a:sym typeface="Arial" pitchFamily="-110" charset="0"/>
            </a:endParaRPr>
          </a:p>
        </p:txBody>
      </p:sp>
      <p:sp>
        <p:nvSpPr>
          <p:cNvPr id="2" name="Title 1"/>
          <p:cNvSpPr>
            <a:spLocks noGrp="1"/>
          </p:cNvSpPr>
          <p:nvPr>
            <p:ph type="title"/>
          </p:nvPr>
        </p:nvSpPr>
        <p:spPr>
          <a:xfrm>
            <a:off x="605367" y="236698"/>
            <a:ext cx="10145760" cy="461665"/>
          </a:xfrm>
          <a:prstGeom prst="rect">
            <a:avLst/>
          </a:prstGeom>
        </p:spPr>
        <p:txBody>
          <a:bodyPr/>
          <a:lstStyle/>
          <a:p>
            <a:r>
              <a:rPr lang="en-US"/>
              <a:t>Click to edit Master title style</a:t>
            </a:r>
          </a:p>
        </p:txBody>
      </p:sp>
      <p:sp>
        <p:nvSpPr>
          <p:cNvPr id="6" name="Text Placeholder 4"/>
          <p:cNvSpPr>
            <a:spLocks noGrp="1"/>
          </p:cNvSpPr>
          <p:nvPr>
            <p:ph type="body" sz="quarter" idx="10"/>
          </p:nvPr>
        </p:nvSpPr>
        <p:spPr>
          <a:xfrm>
            <a:off x="605367" y="726299"/>
            <a:ext cx="10981267" cy="307777"/>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000" b="0" i="0" dirty="0">
                <a:solidFill>
                  <a:schemeClr val="tx1"/>
                </a:solidFill>
                <a:latin typeface="Ten Oldstyle" panose="03060502040502030204" pitchFamily="66" charset="0"/>
                <a:ea typeface="Ten Oldstyle" panose="03060502040502030204" pitchFamily="66" charset="0"/>
                <a:cs typeface="Ten Oldstyle" panose="03060502040502030204" pitchFamily="66"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8" name="Text Placeholder 7"/>
          <p:cNvSpPr>
            <a:spLocks noGrp="1"/>
          </p:cNvSpPr>
          <p:nvPr>
            <p:ph type="body" sz="quarter" idx="11"/>
          </p:nvPr>
        </p:nvSpPr>
        <p:spPr>
          <a:xfrm>
            <a:off x="6184900" y="1712914"/>
            <a:ext cx="5401733" cy="4379911"/>
          </a:xfrm>
        </p:spPr>
        <p:txBody>
          <a:bodyPr/>
          <a:lstStyle>
            <a:lvl1pPr>
              <a:defRPr>
                <a:solidFill>
                  <a:srgbClr val="665E5D"/>
                </a:solidFill>
              </a:defRPr>
            </a:lvl1pPr>
            <a:lvl2pPr>
              <a:defRPr>
                <a:solidFill>
                  <a:srgbClr val="665E5D"/>
                </a:solidFill>
              </a:defRPr>
            </a:lvl2pPr>
            <a:lvl3pPr>
              <a:defRPr>
                <a:solidFill>
                  <a:srgbClr val="665E5D"/>
                </a:solidFill>
              </a:defRPr>
            </a:lvl3pPr>
            <a:lvl4pPr>
              <a:defRPr>
                <a:solidFill>
                  <a:srgbClr val="665E5D"/>
                </a:solidFill>
              </a:defRPr>
            </a:lvl4pPr>
            <a:lvl5pPr>
              <a:defRPr>
                <a:solidFill>
                  <a:srgbClr val="665E5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1"/>
          <p:cNvSpPr>
            <a:spLocks noGrp="1"/>
          </p:cNvSpPr>
          <p:nvPr>
            <p:ph sz="quarter" idx="15"/>
          </p:nvPr>
        </p:nvSpPr>
        <p:spPr>
          <a:xfrm>
            <a:off x="605367" y="1712913"/>
            <a:ext cx="5401733" cy="4379912"/>
          </a:xfrm>
        </p:spPr>
        <p:txBody>
          <a:bodyPr/>
          <a:lstStyle>
            <a:lvl1pPr marL="0" indent="0">
              <a:buNone/>
              <a:defRPr sz="2000"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9" name="Slide Number Placeholder 5">
            <a:extLst>
              <a:ext uri="{FF2B5EF4-FFF2-40B4-BE49-F238E27FC236}">
                <a16:creationId xmlns:a16="http://schemas.microsoft.com/office/drawing/2014/main" id="{2FCEE257-C6DD-7D41-A362-8E58813BD409}"/>
              </a:ext>
            </a:extLst>
          </p:cNvPr>
          <p:cNvSpPr>
            <a:spLocks noGrp="1"/>
          </p:cNvSpPr>
          <p:nvPr>
            <p:ph type="sldNum" sz="quarter" idx="4"/>
          </p:nvPr>
        </p:nvSpPr>
        <p:spPr>
          <a:xfrm>
            <a:off x="11300347" y="6510975"/>
            <a:ext cx="740688" cy="333375"/>
          </a:xfrm>
          <a:prstGeom prst="rect">
            <a:avLst/>
          </a:prstGeom>
        </p:spPr>
        <p:txBody>
          <a:bodyPr vert="horz" lIns="91440" tIns="45720" rIns="91440" bIns="45720" rtlCol="0" anchor="ctr"/>
          <a:lstStyle>
            <a:lvl1pPr algn="r">
              <a:defRPr sz="800" b="0" i="0">
                <a:solidFill>
                  <a:schemeClr val="tx1"/>
                </a:solidFill>
                <a:latin typeface="Cora Medium" panose="020B0600030000020004" pitchFamily="34" charset="77"/>
              </a:defRPr>
            </a:lvl1pPr>
          </a:lstStyle>
          <a:p>
            <a:r>
              <a:rPr lang="en-US"/>
              <a:t>  |   </a:t>
            </a:r>
            <a:fld id="{AD816501-AAE5-214E-B100-00C3DC5F5E3F}" type="slidenum">
              <a:rPr lang="en-US" smtClean="0"/>
              <a:pPr/>
              <a:t>‹#›</a:t>
            </a:fld>
            <a:endParaRPr lang="en-US"/>
          </a:p>
        </p:txBody>
      </p:sp>
      <p:sp>
        <p:nvSpPr>
          <p:cNvPr id="3" name="Footer Placeholder 2">
            <a:extLst>
              <a:ext uri="{FF2B5EF4-FFF2-40B4-BE49-F238E27FC236}">
                <a16:creationId xmlns:a16="http://schemas.microsoft.com/office/drawing/2014/main" id="{C0E21B7A-E793-884B-8216-372E609C0D5E}"/>
              </a:ext>
            </a:extLst>
          </p:cNvPr>
          <p:cNvSpPr>
            <a:spLocks noGrp="1"/>
          </p:cNvSpPr>
          <p:nvPr>
            <p:ph type="ftr" sz="quarter" idx="16"/>
          </p:nvPr>
        </p:nvSpPr>
        <p:spPr/>
        <p:txBody>
          <a:bodyPr/>
          <a:lstStyle/>
          <a:p>
            <a:r>
              <a:rPr lang="en-US"/>
              <a:t> Click to add a disclaimer or a footnote</a:t>
            </a:r>
          </a:p>
        </p:txBody>
      </p:sp>
      <p:pic>
        <p:nvPicPr>
          <p:cNvPr id="12" name="Picture 11" descr="A close up of a sign&#10;&#10;Description automatically generated">
            <a:extLst>
              <a:ext uri="{FF2B5EF4-FFF2-40B4-BE49-F238E27FC236}">
                <a16:creationId xmlns:a16="http://schemas.microsoft.com/office/drawing/2014/main" id="{D2960D75-7D00-0A43-813A-9A49810DCCE3}"/>
              </a:ext>
            </a:extLst>
          </p:cNvPr>
          <p:cNvPicPr>
            <a:picLocks noChangeAspect="1"/>
          </p:cNvPicPr>
          <p:nvPr userDrawn="1"/>
        </p:nvPicPr>
        <p:blipFill>
          <a:blip r:embed="rId2"/>
          <a:stretch>
            <a:fillRect/>
          </a:stretch>
        </p:blipFill>
        <p:spPr>
          <a:xfrm>
            <a:off x="11714272" y="5910943"/>
            <a:ext cx="217424" cy="533400"/>
          </a:xfrm>
          <a:prstGeom prst="rect">
            <a:avLst/>
          </a:prstGeom>
        </p:spPr>
      </p:pic>
    </p:spTree>
    <p:extLst>
      <p:ext uri="{BB962C8B-B14F-4D97-AF65-F5344CB8AC3E}">
        <p14:creationId xmlns:p14="http://schemas.microsoft.com/office/powerpoint/2010/main" val="121587065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ub, LEFT 2/3">
    <p:bg>
      <p:bgPr>
        <a:solidFill>
          <a:srgbClr val="EDEBE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1156A6A-4C66-914B-8FFD-75B19FC994D9}"/>
              </a:ext>
            </a:extLst>
          </p:cNvPr>
          <p:cNvSpPr/>
          <p:nvPr userDrawn="1"/>
        </p:nvSpPr>
        <p:spPr bwMode="auto">
          <a:xfrm>
            <a:off x="0" y="0"/>
            <a:ext cx="12192000" cy="122647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err="1">
              <a:ln>
                <a:noFill/>
              </a:ln>
              <a:solidFill>
                <a:schemeClr val="bg1"/>
              </a:solidFill>
              <a:effectLst/>
              <a:latin typeface="Cora Medium" panose="020B0600030000020004" pitchFamily="34" charset="77"/>
              <a:ea typeface="ヒラギノ角ゴ ProN W3" pitchFamily="-110" charset="-128"/>
              <a:cs typeface="ヒラギノ角ゴ ProN W3" pitchFamily="-110" charset="-128"/>
              <a:sym typeface="Arial" pitchFamily="-110" charset="0"/>
            </a:endParaRPr>
          </a:p>
        </p:txBody>
      </p:sp>
      <p:sp>
        <p:nvSpPr>
          <p:cNvPr id="2" name="Title 1"/>
          <p:cNvSpPr>
            <a:spLocks noGrp="1"/>
          </p:cNvSpPr>
          <p:nvPr>
            <p:ph type="title"/>
          </p:nvPr>
        </p:nvSpPr>
        <p:spPr>
          <a:xfrm>
            <a:off x="605367" y="236698"/>
            <a:ext cx="10145760" cy="461665"/>
          </a:xfrm>
          <a:prstGeom prst="rect">
            <a:avLst/>
          </a:prstGeom>
        </p:spPr>
        <p:txBody>
          <a:bodyPr/>
          <a:lstStyle/>
          <a:p>
            <a:r>
              <a:rPr lang="en-US"/>
              <a:t>Click to edit Master title style</a:t>
            </a:r>
          </a:p>
        </p:txBody>
      </p:sp>
      <p:sp>
        <p:nvSpPr>
          <p:cNvPr id="6" name="Text Placeholder 4"/>
          <p:cNvSpPr>
            <a:spLocks noGrp="1"/>
          </p:cNvSpPr>
          <p:nvPr>
            <p:ph type="body" sz="quarter" idx="10"/>
          </p:nvPr>
        </p:nvSpPr>
        <p:spPr>
          <a:xfrm>
            <a:off x="605367" y="726299"/>
            <a:ext cx="10981267" cy="307777"/>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000" b="0" i="0" dirty="0">
                <a:solidFill>
                  <a:schemeClr val="tx1"/>
                </a:solidFill>
                <a:latin typeface="Ten Oldstyle" panose="03060502040502030204" pitchFamily="66" charset="0"/>
                <a:ea typeface="Ten Oldstyle" panose="03060502040502030204" pitchFamily="66" charset="0"/>
                <a:cs typeface="Ten Oldstyle" panose="03060502040502030204" pitchFamily="66"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7" name="Content Placeholder 11"/>
          <p:cNvSpPr>
            <a:spLocks noGrp="1"/>
          </p:cNvSpPr>
          <p:nvPr>
            <p:ph sz="quarter" idx="17"/>
          </p:nvPr>
        </p:nvSpPr>
        <p:spPr>
          <a:xfrm>
            <a:off x="605367" y="1712913"/>
            <a:ext cx="7253815" cy="4379912"/>
          </a:xfrm>
        </p:spPr>
        <p:txBody>
          <a:bodyPr/>
          <a:lstStyle>
            <a:lvl1pPr marL="0" indent="0">
              <a:buNone/>
              <a:defRPr sz="2800" b="0" i="0">
                <a:latin typeface="Cora" panose="020B0600030000020004" pitchFamily="34" charset="77"/>
              </a:defRPr>
            </a:lvl1pPr>
            <a:lvl2pPr>
              <a:defRPr b="0" i="0">
                <a:latin typeface="Cora" panose="020B0600030000020004" pitchFamily="34" charset="77"/>
              </a:defRPr>
            </a:lvl2pPr>
            <a:lvl3pPr>
              <a:defRPr b="0" i="0">
                <a:latin typeface="Cora" panose="020B0600030000020004" pitchFamily="34" charset="77"/>
              </a:defRPr>
            </a:lvl3pPr>
            <a:lvl4pPr>
              <a:defRPr b="0" i="0">
                <a:latin typeface="Cora" panose="020B0600030000020004" pitchFamily="34" charset="77"/>
              </a:defRPr>
            </a:lvl4pPr>
            <a:lvl5pPr>
              <a:defRPr b="0" i="0">
                <a:latin typeface="Cora Medium" panose="020B0600030000020004" pitchFamily="34" charset="77"/>
              </a:defRPr>
            </a:lvl5pPr>
          </a:lstStyle>
          <a:p>
            <a:pPr lvl="0"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29" name="Text Placeholder 7"/>
          <p:cNvSpPr>
            <a:spLocks noGrp="1"/>
          </p:cNvSpPr>
          <p:nvPr>
            <p:ph type="body" sz="quarter" idx="24"/>
          </p:nvPr>
        </p:nvSpPr>
        <p:spPr>
          <a:xfrm>
            <a:off x="8077198" y="1712914"/>
            <a:ext cx="3509433" cy="4379911"/>
          </a:xfrm>
        </p:spPr>
        <p:txBody>
          <a:bodyPr/>
          <a:lstStyle>
            <a:lvl1pPr>
              <a:defRPr>
                <a:solidFill>
                  <a:srgbClr val="665E5D"/>
                </a:solidFill>
              </a:defRPr>
            </a:lvl1pPr>
            <a:lvl2pPr>
              <a:defRPr>
                <a:solidFill>
                  <a:srgbClr val="665E5D"/>
                </a:solidFill>
              </a:defRPr>
            </a:lvl2pPr>
            <a:lvl3pPr>
              <a:defRPr>
                <a:solidFill>
                  <a:srgbClr val="665E5D"/>
                </a:solidFill>
              </a:defRPr>
            </a:lvl3pPr>
            <a:lvl4pPr>
              <a:defRPr>
                <a:solidFill>
                  <a:srgbClr val="665E5D"/>
                </a:solidFill>
              </a:defRPr>
            </a:lvl4pPr>
            <a:lvl5pPr>
              <a:defRPr>
                <a:solidFill>
                  <a:srgbClr val="665E5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3479B598-259C-B94F-A578-4D500C75B563}"/>
              </a:ext>
            </a:extLst>
          </p:cNvPr>
          <p:cNvSpPr>
            <a:spLocks noGrp="1"/>
          </p:cNvSpPr>
          <p:nvPr>
            <p:ph type="sldNum" sz="quarter" idx="4"/>
          </p:nvPr>
        </p:nvSpPr>
        <p:spPr>
          <a:xfrm>
            <a:off x="11300347" y="6510975"/>
            <a:ext cx="740688" cy="333375"/>
          </a:xfrm>
          <a:prstGeom prst="rect">
            <a:avLst/>
          </a:prstGeom>
        </p:spPr>
        <p:txBody>
          <a:bodyPr vert="horz" lIns="91440" tIns="45720" rIns="91440" bIns="45720" rtlCol="0" anchor="ctr"/>
          <a:lstStyle>
            <a:lvl1pPr algn="r">
              <a:defRPr sz="800" b="0" i="0">
                <a:solidFill>
                  <a:schemeClr val="tx1"/>
                </a:solidFill>
                <a:latin typeface="Cora Medium" panose="020B0600030000020004" pitchFamily="34" charset="77"/>
              </a:defRPr>
            </a:lvl1pPr>
          </a:lstStyle>
          <a:p>
            <a:r>
              <a:rPr lang="en-US"/>
              <a:t>  |   </a:t>
            </a:r>
            <a:fld id="{AD816501-AAE5-214E-B100-00C3DC5F5E3F}" type="slidenum">
              <a:rPr lang="en-US" smtClean="0"/>
              <a:pPr/>
              <a:t>‹#›</a:t>
            </a:fld>
            <a:endParaRPr lang="en-US"/>
          </a:p>
        </p:txBody>
      </p:sp>
      <p:sp>
        <p:nvSpPr>
          <p:cNvPr id="3" name="Footer Placeholder 2">
            <a:extLst>
              <a:ext uri="{FF2B5EF4-FFF2-40B4-BE49-F238E27FC236}">
                <a16:creationId xmlns:a16="http://schemas.microsoft.com/office/drawing/2014/main" id="{0760DE1E-DF37-794D-BEC7-3132070F4753}"/>
              </a:ext>
            </a:extLst>
          </p:cNvPr>
          <p:cNvSpPr>
            <a:spLocks noGrp="1"/>
          </p:cNvSpPr>
          <p:nvPr>
            <p:ph type="ftr" sz="quarter" idx="25"/>
          </p:nvPr>
        </p:nvSpPr>
        <p:spPr/>
        <p:txBody>
          <a:bodyPr/>
          <a:lstStyle/>
          <a:p>
            <a:r>
              <a:rPr lang="en-US"/>
              <a:t> Click to add a disclaimer or a footnote</a:t>
            </a:r>
          </a:p>
        </p:txBody>
      </p:sp>
      <p:pic>
        <p:nvPicPr>
          <p:cNvPr id="10" name="Picture 9" descr="A close up of a sign&#10;&#10;Description automatically generated">
            <a:extLst>
              <a:ext uri="{FF2B5EF4-FFF2-40B4-BE49-F238E27FC236}">
                <a16:creationId xmlns:a16="http://schemas.microsoft.com/office/drawing/2014/main" id="{9D731FC3-DEC5-334D-B82E-E117FABD4E04}"/>
              </a:ext>
            </a:extLst>
          </p:cNvPr>
          <p:cNvPicPr>
            <a:picLocks noChangeAspect="1"/>
          </p:cNvPicPr>
          <p:nvPr userDrawn="1"/>
        </p:nvPicPr>
        <p:blipFill>
          <a:blip r:embed="rId2"/>
          <a:stretch>
            <a:fillRect/>
          </a:stretch>
        </p:blipFill>
        <p:spPr>
          <a:xfrm>
            <a:off x="11714272" y="5910943"/>
            <a:ext cx="217424" cy="533400"/>
          </a:xfrm>
          <a:prstGeom prst="rect">
            <a:avLst/>
          </a:prstGeom>
        </p:spPr>
      </p:pic>
    </p:spTree>
    <p:extLst>
      <p:ext uri="{BB962C8B-B14F-4D97-AF65-F5344CB8AC3E}">
        <p14:creationId xmlns:p14="http://schemas.microsoft.com/office/powerpoint/2010/main" val="151409976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ub, columns 1x3">
    <p:bg>
      <p:bgPr>
        <a:solidFill>
          <a:srgbClr val="EDEBE6"/>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BF17039-E879-0D4E-8BEF-2B087602BA81}"/>
              </a:ext>
            </a:extLst>
          </p:cNvPr>
          <p:cNvSpPr/>
          <p:nvPr userDrawn="1"/>
        </p:nvSpPr>
        <p:spPr bwMode="auto">
          <a:xfrm>
            <a:off x="0" y="0"/>
            <a:ext cx="12192000" cy="122647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err="1">
              <a:ln>
                <a:noFill/>
              </a:ln>
              <a:solidFill>
                <a:schemeClr val="bg1"/>
              </a:solidFill>
              <a:effectLst/>
              <a:latin typeface="Cora Medium" panose="020B0600030000020004" pitchFamily="34" charset="77"/>
              <a:ea typeface="ヒラギノ角ゴ ProN W3" pitchFamily="-110" charset="-128"/>
              <a:cs typeface="ヒラギノ角ゴ ProN W3" pitchFamily="-110" charset="-128"/>
              <a:sym typeface="Arial" pitchFamily="-110" charset="0"/>
            </a:endParaRPr>
          </a:p>
        </p:txBody>
      </p:sp>
      <p:sp>
        <p:nvSpPr>
          <p:cNvPr id="2" name="Title 1"/>
          <p:cNvSpPr>
            <a:spLocks noGrp="1"/>
          </p:cNvSpPr>
          <p:nvPr>
            <p:ph type="title"/>
          </p:nvPr>
        </p:nvSpPr>
        <p:spPr>
          <a:xfrm>
            <a:off x="605367" y="236698"/>
            <a:ext cx="10145760" cy="461665"/>
          </a:xfrm>
          <a:prstGeom prst="rect">
            <a:avLst/>
          </a:prstGeom>
        </p:spPr>
        <p:txBody>
          <a:bodyPr/>
          <a:lstStyle/>
          <a:p>
            <a:r>
              <a:rPr lang="en-US"/>
              <a:t>Click to edit Master title style</a:t>
            </a:r>
          </a:p>
        </p:txBody>
      </p:sp>
      <p:sp>
        <p:nvSpPr>
          <p:cNvPr id="16" name="Content Placeholder 11"/>
          <p:cNvSpPr>
            <a:spLocks noGrp="1"/>
          </p:cNvSpPr>
          <p:nvPr>
            <p:ph sz="quarter" idx="15"/>
          </p:nvPr>
        </p:nvSpPr>
        <p:spPr>
          <a:xfrm>
            <a:off x="4341285" y="1712913"/>
            <a:ext cx="3509433" cy="4379912"/>
          </a:xfrm>
          <a:noFill/>
        </p:spPr>
        <p:txBody>
          <a:bodyPr/>
          <a:lstStyle>
            <a:lvl1pPr marL="0" indent="0">
              <a:buNone/>
              <a:defRPr sz="2000" b="0" i="0">
                <a:solidFill>
                  <a:srgbClr val="665E5D"/>
                </a:solidFill>
                <a:latin typeface="Cora" panose="020B0600030000020004" pitchFamily="34" charset="77"/>
              </a:defRPr>
            </a:lvl1pPr>
            <a:lvl2pPr>
              <a:defRPr b="0" i="0">
                <a:solidFill>
                  <a:srgbClr val="665E5D"/>
                </a:solidFill>
                <a:latin typeface="Cora" panose="020B0600030000020004" pitchFamily="34" charset="77"/>
              </a:defRPr>
            </a:lvl2pPr>
            <a:lvl3pPr>
              <a:defRPr b="0" i="0">
                <a:solidFill>
                  <a:srgbClr val="665E5D"/>
                </a:solidFill>
                <a:latin typeface="Cora" panose="020B0600030000020004" pitchFamily="34" charset="77"/>
              </a:defRPr>
            </a:lvl3pPr>
            <a:lvl4pPr>
              <a:defRPr b="0" i="0">
                <a:solidFill>
                  <a:srgbClr val="665E5D"/>
                </a:solidFill>
                <a:latin typeface="Cora" panose="020B0600030000020004" pitchFamily="34" charset="77"/>
              </a:defRPr>
            </a:lvl4pPr>
            <a:lvl5pPr>
              <a:defRPr b="0" i="0">
                <a:solidFill>
                  <a:srgbClr val="665E5D"/>
                </a:solidFill>
                <a:latin typeface="Cora Medium" panose="020B0600030000020004" pitchFamily="34" charset="77"/>
              </a:defRPr>
            </a:lvl5pPr>
          </a:lstStyle>
          <a:p>
            <a:pPr lvl="0"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17" name="Content Placeholder 11"/>
          <p:cNvSpPr>
            <a:spLocks noGrp="1"/>
          </p:cNvSpPr>
          <p:nvPr>
            <p:ph sz="quarter" idx="16"/>
          </p:nvPr>
        </p:nvSpPr>
        <p:spPr>
          <a:xfrm>
            <a:off x="8077201" y="1712913"/>
            <a:ext cx="3509433" cy="4379912"/>
          </a:xfrm>
          <a:noFill/>
        </p:spPr>
        <p:txBody>
          <a:bodyPr anchor="t"/>
          <a:lstStyle>
            <a:lvl1pPr marL="0" indent="0">
              <a:buNone/>
              <a:defRPr sz="2000" b="0" i="0">
                <a:solidFill>
                  <a:srgbClr val="665E5D"/>
                </a:solidFill>
                <a:latin typeface="Cora" panose="020B0600030000020004" pitchFamily="34" charset="77"/>
              </a:defRPr>
            </a:lvl1pPr>
            <a:lvl2pPr>
              <a:defRPr b="0" i="0">
                <a:solidFill>
                  <a:srgbClr val="665E5D"/>
                </a:solidFill>
                <a:latin typeface="Cora" panose="020B0600030000020004" pitchFamily="34" charset="77"/>
              </a:defRPr>
            </a:lvl2pPr>
            <a:lvl3pPr>
              <a:defRPr b="0" i="0">
                <a:solidFill>
                  <a:srgbClr val="665E5D"/>
                </a:solidFill>
                <a:latin typeface="Cora" panose="020B0600030000020004" pitchFamily="34" charset="77"/>
              </a:defRPr>
            </a:lvl3pPr>
            <a:lvl4pPr>
              <a:defRPr b="0" i="0">
                <a:solidFill>
                  <a:srgbClr val="665E5D"/>
                </a:solidFill>
                <a:latin typeface="Cora" panose="020B0600030000020004" pitchFamily="34" charset="77"/>
              </a:defRPr>
            </a:lvl4pPr>
            <a:lvl5pPr>
              <a:defRPr b="0" i="0">
                <a:solidFill>
                  <a:srgbClr val="665E5D"/>
                </a:solidFill>
                <a:latin typeface="Cora Medium" panose="020B0600030000020004" pitchFamily="34" charset="77"/>
              </a:defRPr>
            </a:lvl5pPr>
          </a:lstStyle>
          <a:p>
            <a:pPr lvl="0"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18" name="Content Placeholder 11"/>
          <p:cNvSpPr>
            <a:spLocks noGrp="1"/>
          </p:cNvSpPr>
          <p:nvPr>
            <p:ph sz="quarter" idx="17"/>
          </p:nvPr>
        </p:nvSpPr>
        <p:spPr>
          <a:xfrm>
            <a:off x="605368" y="1712913"/>
            <a:ext cx="3509433" cy="4379912"/>
          </a:xfrm>
          <a:noFill/>
        </p:spPr>
        <p:txBody>
          <a:bodyPr/>
          <a:lstStyle>
            <a:lvl1pPr marL="0" indent="0">
              <a:buNone/>
              <a:defRPr sz="2000" b="0" i="0">
                <a:solidFill>
                  <a:srgbClr val="665E5D"/>
                </a:solidFill>
                <a:latin typeface="Cora" panose="020B0600030000020004" pitchFamily="34" charset="77"/>
              </a:defRPr>
            </a:lvl1pPr>
            <a:lvl2pPr>
              <a:defRPr b="0" i="0">
                <a:solidFill>
                  <a:srgbClr val="665E5D"/>
                </a:solidFill>
                <a:latin typeface="Cora" panose="020B0600030000020004" pitchFamily="34" charset="77"/>
              </a:defRPr>
            </a:lvl2pPr>
            <a:lvl3pPr>
              <a:defRPr b="0" i="0">
                <a:solidFill>
                  <a:srgbClr val="665E5D"/>
                </a:solidFill>
                <a:latin typeface="Cora" panose="020B0600030000020004" pitchFamily="34" charset="77"/>
              </a:defRPr>
            </a:lvl3pPr>
            <a:lvl4pPr>
              <a:defRPr b="0" i="0">
                <a:solidFill>
                  <a:srgbClr val="665E5D"/>
                </a:solidFill>
                <a:latin typeface="Cora" panose="020B0600030000020004" pitchFamily="34" charset="77"/>
              </a:defRPr>
            </a:lvl4pPr>
            <a:lvl5pPr>
              <a:defRPr b="0" i="0">
                <a:solidFill>
                  <a:srgbClr val="665E5D"/>
                </a:solidFill>
                <a:latin typeface="Cora Medium" panose="020B0600030000020004" pitchFamily="34" charset="77"/>
              </a:defRPr>
            </a:lvl5pPr>
          </a:lstStyle>
          <a:p>
            <a:pPr lvl="0"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Edit Master text styles</a:t>
            </a:r>
          </a:p>
          <a:p>
            <a:pPr lvl="1"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Second level</a:t>
            </a:r>
          </a:p>
          <a:p>
            <a:pPr lvl="2"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Third level</a:t>
            </a:r>
          </a:p>
          <a:p>
            <a:pPr lvl="3"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Fourth level</a:t>
            </a:r>
          </a:p>
          <a:p>
            <a:pPr lvl="4" algn="ctr" defTabSz="914400">
              <a:spcBef>
                <a:spcPct val="0"/>
              </a:spcBef>
            </a:pPr>
            <a:r>
              <a:rPr lang="en-US" sz="2000">
                <a:solidFill>
                  <a:schemeClr val="tx2">
                    <a:lumMod val="65000"/>
                    <a:lumOff val="35000"/>
                  </a:schemeClr>
                </a:solidFill>
                <a:latin typeface="Arial" pitchFamily="-110" charset="0"/>
                <a:ea typeface="ヒラギノ角ゴ ProN W3" pitchFamily="-110" charset="-128"/>
                <a:sym typeface="Arial" pitchFamily="-110" charset="0"/>
              </a:rPr>
              <a:t>Fifth level</a:t>
            </a:r>
            <a:endParaRPr lang="en-US"/>
          </a:p>
        </p:txBody>
      </p:sp>
      <p:sp>
        <p:nvSpPr>
          <p:cNvPr id="10" name="Text Placeholder 4">
            <a:extLst>
              <a:ext uri="{FF2B5EF4-FFF2-40B4-BE49-F238E27FC236}">
                <a16:creationId xmlns:a16="http://schemas.microsoft.com/office/drawing/2014/main" id="{1A6A2628-F6B6-534B-AD5B-C5F987C4BCEB}"/>
              </a:ext>
            </a:extLst>
          </p:cNvPr>
          <p:cNvSpPr>
            <a:spLocks noGrp="1"/>
          </p:cNvSpPr>
          <p:nvPr>
            <p:ph type="body" sz="quarter" idx="10"/>
          </p:nvPr>
        </p:nvSpPr>
        <p:spPr>
          <a:xfrm>
            <a:off x="605367" y="726299"/>
            <a:ext cx="10981267" cy="307777"/>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000" b="0" i="0" dirty="0">
                <a:solidFill>
                  <a:schemeClr val="tx1"/>
                </a:solidFill>
                <a:latin typeface="Ten Oldstyle" panose="03060502040502030204" pitchFamily="66" charset="0"/>
                <a:ea typeface="Ten Oldstyle" panose="03060502040502030204" pitchFamily="66" charset="0"/>
                <a:cs typeface="Ten Oldstyle" panose="03060502040502030204" pitchFamily="66"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Edit Master text styles</a:t>
            </a:r>
          </a:p>
        </p:txBody>
      </p:sp>
      <p:sp>
        <p:nvSpPr>
          <p:cNvPr id="11" name="Slide Number Placeholder 5">
            <a:extLst>
              <a:ext uri="{FF2B5EF4-FFF2-40B4-BE49-F238E27FC236}">
                <a16:creationId xmlns:a16="http://schemas.microsoft.com/office/drawing/2014/main" id="{D95E0FD5-58D5-3842-A9E3-8E8CD187D177}"/>
              </a:ext>
            </a:extLst>
          </p:cNvPr>
          <p:cNvSpPr>
            <a:spLocks noGrp="1"/>
          </p:cNvSpPr>
          <p:nvPr>
            <p:ph type="sldNum" sz="quarter" idx="4"/>
          </p:nvPr>
        </p:nvSpPr>
        <p:spPr>
          <a:xfrm>
            <a:off x="11300347" y="6510975"/>
            <a:ext cx="740688" cy="333375"/>
          </a:xfrm>
          <a:prstGeom prst="rect">
            <a:avLst/>
          </a:prstGeom>
        </p:spPr>
        <p:txBody>
          <a:bodyPr vert="horz" lIns="91440" tIns="45720" rIns="91440" bIns="45720" rtlCol="0" anchor="ctr"/>
          <a:lstStyle>
            <a:lvl1pPr algn="r">
              <a:defRPr sz="800" b="0" i="0">
                <a:solidFill>
                  <a:schemeClr val="tx1"/>
                </a:solidFill>
                <a:latin typeface="Cora Medium" panose="020B0600030000020004" pitchFamily="34" charset="77"/>
              </a:defRPr>
            </a:lvl1pPr>
          </a:lstStyle>
          <a:p>
            <a:r>
              <a:rPr lang="en-US"/>
              <a:t>  |   </a:t>
            </a:r>
            <a:fld id="{AD816501-AAE5-214E-B100-00C3DC5F5E3F}" type="slidenum">
              <a:rPr lang="en-US" smtClean="0"/>
              <a:pPr/>
              <a:t>‹#›</a:t>
            </a:fld>
            <a:endParaRPr lang="en-US"/>
          </a:p>
        </p:txBody>
      </p:sp>
      <p:sp>
        <p:nvSpPr>
          <p:cNvPr id="3" name="Footer Placeholder 2">
            <a:extLst>
              <a:ext uri="{FF2B5EF4-FFF2-40B4-BE49-F238E27FC236}">
                <a16:creationId xmlns:a16="http://schemas.microsoft.com/office/drawing/2014/main" id="{19EB0C3D-4601-D540-945A-402B087F9F0A}"/>
              </a:ext>
            </a:extLst>
          </p:cNvPr>
          <p:cNvSpPr>
            <a:spLocks noGrp="1"/>
          </p:cNvSpPr>
          <p:nvPr>
            <p:ph type="ftr" sz="quarter" idx="18"/>
          </p:nvPr>
        </p:nvSpPr>
        <p:spPr/>
        <p:txBody>
          <a:bodyPr/>
          <a:lstStyle/>
          <a:p>
            <a:r>
              <a:rPr lang="en-US"/>
              <a:t> Click to add a disclaimer or a footnote</a:t>
            </a:r>
          </a:p>
        </p:txBody>
      </p:sp>
      <p:pic>
        <p:nvPicPr>
          <p:cNvPr id="12" name="Picture 11" descr="A close up of a sign&#10;&#10;Description automatically generated">
            <a:extLst>
              <a:ext uri="{FF2B5EF4-FFF2-40B4-BE49-F238E27FC236}">
                <a16:creationId xmlns:a16="http://schemas.microsoft.com/office/drawing/2014/main" id="{19649227-EEF8-8142-AB4B-0E8AF2B91F15}"/>
              </a:ext>
            </a:extLst>
          </p:cNvPr>
          <p:cNvPicPr>
            <a:picLocks noChangeAspect="1"/>
          </p:cNvPicPr>
          <p:nvPr userDrawn="1"/>
        </p:nvPicPr>
        <p:blipFill>
          <a:blip r:embed="rId2"/>
          <a:stretch>
            <a:fillRect/>
          </a:stretch>
        </p:blipFill>
        <p:spPr>
          <a:xfrm>
            <a:off x="11714272" y="5910943"/>
            <a:ext cx="217424" cy="533400"/>
          </a:xfrm>
          <a:prstGeom prst="rect">
            <a:avLst/>
          </a:prstGeom>
        </p:spPr>
      </p:pic>
    </p:spTree>
    <p:extLst>
      <p:ext uri="{BB962C8B-B14F-4D97-AF65-F5344CB8AC3E}">
        <p14:creationId xmlns:p14="http://schemas.microsoft.com/office/powerpoint/2010/main" val="357377648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bullets summary slide">
    <p:bg>
      <p:bgPr>
        <a:solidFill>
          <a:srgbClr val="EDEBE6"/>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E84ED3-356A-D440-9EAC-F0EB44EFFF6D}"/>
              </a:ext>
            </a:extLst>
          </p:cNvPr>
          <p:cNvSpPr/>
          <p:nvPr userDrawn="1"/>
        </p:nvSpPr>
        <p:spPr bwMode="auto">
          <a:xfrm>
            <a:off x="0" y="0"/>
            <a:ext cx="12192000" cy="122647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err="1">
              <a:ln>
                <a:noFill/>
              </a:ln>
              <a:solidFill>
                <a:schemeClr val="bg1"/>
              </a:solidFill>
              <a:effectLst/>
              <a:latin typeface="Cora Medium" panose="020B0600030000020004" pitchFamily="34" charset="77"/>
              <a:ea typeface="ヒラギノ角ゴ ProN W3" pitchFamily="-110" charset="-128"/>
              <a:cs typeface="ヒラギノ角ゴ ProN W3" pitchFamily="-110" charset="-128"/>
              <a:sym typeface="Arial" pitchFamily="-110" charset="0"/>
            </a:endParaRPr>
          </a:p>
        </p:txBody>
      </p:sp>
      <p:sp>
        <p:nvSpPr>
          <p:cNvPr id="9" name="Text Placeholder 8">
            <a:extLst>
              <a:ext uri="{FF2B5EF4-FFF2-40B4-BE49-F238E27FC236}">
                <a16:creationId xmlns:a16="http://schemas.microsoft.com/office/drawing/2014/main" id="{F28691B9-1F39-7847-8236-A4F12D0A7129}"/>
              </a:ext>
            </a:extLst>
          </p:cNvPr>
          <p:cNvSpPr>
            <a:spLocks noGrp="1"/>
          </p:cNvSpPr>
          <p:nvPr>
            <p:ph type="body" sz="quarter" idx="10" hasCustomPrompt="1"/>
          </p:nvPr>
        </p:nvSpPr>
        <p:spPr>
          <a:xfrm>
            <a:off x="621793" y="1636777"/>
            <a:ext cx="3554423" cy="1051833"/>
          </a:xfrm>
          <a:solidFill>
            <a:schemeClr val="bg1"/>
          </a:solidFill>
        </p:spPr>
        <p:txBody>
          <a:bodyPr lIns="137160" tIns="182880" rIns="137160"/>
          <a:lstStyle>
            <a:lvl1pPr marL="0" marR="0" indent="0" algn="l" defTabSz="914400" rtl="0" eaLnBrk="1" fontAlgn="base" latinLnBrk="0" hangingPunct="1">
              <a:lnSpc>
                <a:spcPct val="100000"/>
              </a:lnSpc>
              <a:spcBef>
                <a:spcPts val="1800"/>
              </a:spcBef>
              <a:spcAft>
                <a:spcPct val="0"/>
              </a:spcAft>
              <a:buClr>
                <a:schemeClr val="tx2"/>
              </a:buClr>
              <a:buSzPct val="100000"/>
              <a:buFontTx/>
              <a:buNone/>
              <a:tabLst/>
              <a:defRPr lang="en-US" sz="1400" b="0" i="0" baseline="0" dirty="0" smtClean="0">
                <a:solidFill>
                  <a:srgbClr val="233A76"/>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1pPr>
            <a:lvl2pPr marL="217170" marR="0" indent="0" algn="l" defTabSz="914400" rtl="0" eaLnBrk="1" fontAlgn="base" latinLnBrk="0" hangingPunct="1">
              <a:lnSpc>
                <a:spcPct val="150000"/>
              </a:lnSpc>
              <a:spcBef>
                <a:spcPts val="0"/>
              </a:spcBef>
              <a:spcAft>
                <a:spcPct val="0"/>
              </a:spcAft>
              <a:buClr>
                <a:schemeClr val="tx2"/>
              </a:buClr>
              <a:buSzPct val="100000"/>
              <a:buFontTx/>
              <a:buNone/>
              <a:tabLst/>
              <a:defRPr sz="1200"/>
            </a:lvl2pPr>
            <a:lvl3pPr>
              <a:defRPr sz="1000"/>
            </a:lvl3pPr>
          </a:lstStyle>
          <a:p>
            <a:pPr lvl="0"/>
            <a:r>
              <a:rPr lang="en-US"/>
              <a:t>Summary headline 1 goes here and here it can be long or short. </a:t>
            </a:r>
          </a:p>
        </p:txBody>
      </p:sp>
      <p:sp>
        <p:nvSpPr>
          <p:cNvPr id="2" name="Title 1"/>
          <p:cNvSpPr>
            <a:spLocks noGrp="1"/>
          </p:cNvSpPr>
          <p:nvPr>
            <p:ph type="title" hasCustomPrompt="1"/>
          </p:nvPr>
        </p:nvSpPr>
        <p:spPr>
          <a:xfrm>
            <a:off x="619627" y="198474"/>
            <a:ext cx="10962773" cy="864782"/>
          </a:xfrm>
          <a:prstGeom prst="rect">
            <a:avLst/>
          </a:prstGeom>
        </p:spPr>
        <p:txBody>
          <a:bodyPr anchor="ctr"/>
          <a:lstStyle/>
          <a:p>
            <a:r>
              <a:rPr lang="en-US"/>
              <a:t>Simple Summary slide </a:t>
            </a:r>
          </a:p>
        </p:txBody>
      </p:sp>
      <p:sp>
        <p:nvSpPr>
          <p:cNvPr id="11" name="Slide Number Placeholder 5">
            <a:extLst>
              <a:ext uri="{FF2B5EF4-FFF2-40B4-BE49-F238E27FC236}">
                <a16:creationId xmlns:a16="http://schemas.microsoft.com/office/drawing/2014/main" id="{470DA6BA-3E59-D447-BB55-C19DAD576FFA}"/>
              </a:ext>
            </a:extLst>
          </p:cNvPr>
          <p:cNvSpPr>
            <a:spLocks noGrp="1"/>
          </p:cNvSpPr>
          <p:nvPr>
            <p:ph type="sldNum" sz="quarter" idx="4"/>
          </p:nvPr>
        </p:nvSpPr>
        <p:spPr>
          <a:xfrm>
            <a:off x="11300347" y="6510975"/>
            <a:ext cx="740688" cy="333375"/>
          </a:xfrm>
          <a:prstGeom prst="rect">
            <a:avLst/>
          </a:prstGeom>
        </p:spPr>
        <p:txBody>
          <a:bodyPr vert="horz" lIns="91440" tIns="45720" rIns="91440" bIns="45720" rtlCol="0" anchor="ctr"/>
          <a:lstStyle>
            <a:lvl1pPr algn="r">
              <a:defRPr sz="800" b="0" i="0">
                <a:solidFill>
                  <a:schemeClr val="tx1"/>
                </a:solidFill>
                <a:latin typeface="Cora Medium" panose="020B0600030000020004" pitchFamily="34" charset="77"/>
              </a:defRPr>
            </a:lvl1pPr>
          </a:lstStyle>
          <a:p>
            <a:r>
              <a:rPr lang="en-US"/>
              <a:t>  |   </a:t>
            </a:r>
            <a:fld id="{AD816501-AAE5-214E-B100-00C3DC5F5E3F}" type="slidenum">
              <a:rPr lang="en-US" smtClean="0"/>
              <a:pPr/>
              <a:t>‹#›</a:t>
            </a:fld>
            <a:endParaRPr lang="en-US"/>
          </a:p>
        </p:txBody>
      </p:sp>
      <p:sp>
        <p:nvSpPr>
          <p:cNvPr id="32" name="Text Placeholder 8">
            <a:extLst>
              <a:ext uri="{FF2B5EF4-FFF2-40B4-BE49-F238E27FC236}">
                <a16:creationId xmlns:a16="http://schemas.microsoft.com/office/drawing/2014/main" id="{B5592853-4C65-294B-991A-05AAE8C5631A}"/>
              </a:ext>
            </a:extLst>
          </p:cNvPr>
          <p:cNvSpPr>
            <a:spLocks noGrp="1"/>
          </p:cNvSpPr>
          <p:nvPr>
            <p:ph type="body" sz="quarter" idx="13" hasCustomPrompt="1"/>
          </p:nvPr>
        </p:nvSpPr>
        <p:spPr>
          <a:xfrm>
            <a:off x="621793" y="2710361"/>
            <a:ext cx="3554423" cy="3413394"/>
          </a:xfrm>
          <a:solidFill>
            <a:schemeClr val="bg1"/>
          </a:solidFill>
        </p:spPr>
        <p:txBody>
          <a:bodyPr lIns="137160" tIns="91440" rIns="137160"/>
          <a:lstStyle>
            <a:lvl1pPr marL="0" marR="0" indent="0" algn="l" defTabSz="914400" rtl="0" eaLnBrk="1" fontAlgn="base" latinLnBrk="0" hangingPunct="1">
              <a:lnSpc>
                <a:spcPct val="100000"/>
              </a:lnSpc>
              <a:spcBef>
                <a:spcPts val="1800"/>
              </a:spcBef>
              <a:spcAft>
                <a:spcPct val="0"/>
              </a:spcAft>
              <a:buClr>
                <a:schemeClr val="tx2"/>
              </a:buClr>
              <a:buSzPct val="100000"/>
              <a:buFontTx/>
              <a:buNone/>
              <a:tabLst/>
              <a:defRPr lang="en-US" sz="1200" b="0" i="0" baseline="0" dirty="0" smtClean="0">
                <a:solidFill>
                  <a:srgbClr val="665E5D"/>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1pPr>
            <a:lvl2pPr marL="6350" marR="0" indent="169863" algn="l" defTabSz="914400" rtl="0" eaLnBrk="1" fontAlgn="base" latinLnBrk="0" hangingPunct="1">
              <a:lnSpc>
                <a:spcPct val="150000"/>
              </a:lnSpc>
              <a:spcBef>
                <a:spcPts val="0"/>
              </a:spcBef>
              <a:spcAft>
                <a:spcPct val="0"/>
              </a:spcAft>
              <a:buClr>
                <a:schemeClr val="tx2"/>
              </a:buClr>
              <a:buSzPct val="100000"/>
              <a:buFont typeface="Arial" panose="020B0604020202020204" pitchFamily="34" charset="0"/>
              <a:buChar char="•"/>
              <a:tabLst>
                <a:tab pos="168275" algn="l"/>
              </a:tabLst>
              <a:defRPr sz="1200">
                <a:solidFill>
                  <a:srgbClr val="665E5D"/>
                </a:solidFill>
              </a:defRPr>
            </a:lvl2pPr>
            <a:lvl3pPr marL="6350" indent="169863">
              <a:tabLst>
                <a:tab pos="168275" algn="l"/>
              </a:tabLst>
              <a:defRPr sz="1000">
                <a:solidFill>
                  <a:srgbClr val="665E5D"/>
                </a:solidFill>
              </a:defRPr>
            </a:lvl3pPr>
          </a:lstStyle>
          <a:p>
            <a:pPr lvl="0"/>
            <a:r>
              <a:rPr lang="en-US"/>
              <a:t>Sub-headline or body copy goes here to make a summary point 1.</a:t>
            </a:r>
          </a:p>
          <a:p>
            <a:pPr lvl="1"/>
            <a:r>
              <a:rPr lang="en-US"/>
              <a:t>First level bullet </a:t>
            </a:r>
          </a:p>
          <a:p>
            <a:pPr lvl="2"/>
            <a:r>
              <a:rPr lang="en-US"/>
              <a:t>Second level bullet</a:t>
            </a:r>
          </a:p>
          <a:p>
            <a:pPr lvl="0"/>
            <a:endParaRPr lang="en-US"/>
          </a:p>
          <a:p>
            <a:pPr lvl="0"/>
            <a:endParaRPr lang="en-US"/>
          </a:p>
        </p:txBody>
      </p:sp>
      <p:sp>
        <p:nvSpPr>
          <p:cNvPr id="33" name="Text Placeholder 8">
            <a:extLst>
              <a:ext uri="{FF2B5EF4-FFF2-40B4-BE49-F238E27FC236}">
                <a16:creationId xmlns:a16="http://schemas.microsoft.com/office/drawing/2014/main" id="{C235AD20-7435-4144-851D-C0B6E739466D}"/>
              </a:ext>
            </a:extLst>
          </p:cNvPr>
          <p:cNvSpPr>
            <a:spLocks noGrp="1"/>
          </p:cNvSpPr>
          <p:nvPr>
            <p:ph type="body" sz="quarter" idx="14" hasCustomPrompt="1"/>
          </p:nvPr>
        </p:nvSpPr>
        <p:spPr>
          <a:xfrm>
            <a:off x="4318789" y="1636777"/>
            <a:ext cx="3554423" cy="1051833"/>
          </a:xfrm>
          <a:solidFill>
            <a:schemeClr val="bg1"/>
          </a:solidFill>
        </p:spPr>
        <p:txBody>
          <a:bodyPr lIns="137160" tIns="182880" rIns="137160"/>
          <a:lstStyle>
            <a:lvl1pPr marL="0" marR="0" indent="0" algn="l" defTabSz="914400" rtl="0" eaLnBrk="1" fontAlgn="base" latinLnBrk="0" hangingPunct="1">
              <a:lnSpc>
                <a:spcPct val="100000"/>
              </a:lnSpc>
              <a:spcBef>
                <a:spcPts val="1800"/>
              </a:spcBef>
              <a:spcAft>
                <a:spcPct val="0"/>
              </a:spcAft>
              <a:buClr>
                <a:schemeClr val="tx2"/>
              </a:buClr>
              <a:buSzPct val="100000"/>
              <a:buFontTx/>
              <a:buNone/>
              <a:tabLst/>
              <a:defRPr lang="en-US" sz="1400" b="0" i="0" baseline="0" dirty="0" smtClean="0">
                <a:solidFill>
                  <a:srgbClr val="233A76"/>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1pPr>
            <a:lvl2pPr marL="217170" marR="0" indent="0" algn="l" defTabSz="914400" rtl="0" eaLnBrk="1" fontAlgn="base" latinLnBrk="0" hangingPunct="1">
              <a:lnSpc>
                <a:spcPct val="150000"/>
              </a:lnSpc>
              <a:spcBef>
                <a:spcPts val="0"/>
              </a:spcBef>
              <a:spcAft>
                <a:spcPct val="0"/>
              </a:spcAft>
              <a:buClr>
                <a:schemeClr val="tx2"/>
              </a:buClr>
              <a:buSzPct val="100000"/>
              <a:buFontTx/>
              <a:buNone/>
              <a:tabLst/>
              <a:defRPr sz="1200"/>
            </a:lvl2pPr>
            <a:lvl3pPr>
              <a:defRPr sz="1000"/>
            </a:lvl3pPr>
          </a:lstStyle>
          <a:p>
            <a:pPr lvl="0"/>
            <a:r>
              <a:rPr lang="en-US"/>
              <a:t>Summary headline 1 goes here and here it can be long or short. </a:t>
            </a:r>
          </a:p>
        </p:txBody>
      </p:sp>
      <p:sp>
        <p:nvSpPr>
          <p:cNvPr id="34" name="Text Placeholder 8">
            <a:extLst>
              <a:ext uri="{FF2B5EF4-FFF2-40B4-BE49-F238E27FC236}">
                <a16:creationId xmlns:a16="http://schemas.microsoft.com/office/drawing/2014/main" id="{A88F946B-E7E8-4346-9C66-676DAA166269}"/>
              </a:ext>
            </a:extLst>
          </p:cNvPr>
          <p:cNvSpPr>
            <a:spLocks noGrp="1"/>
          </p:cNvSpPr>
          <p:nvPr>
            <p:ph type="body" sz="quarter" idx="15" hasCustomPrompt="1"/>
          </p:nvPr>
        </p:nvSpPr>
        <p:spPr>
          <a:xfrm>
            <a:off x="4318789" y="2710361"/>
            <a:ext cx="3554423" cy="3413394"/>
          </a:xfrm>
          <a:solidFill>
            <a:schemeClr val="bg1"/>
          </a:solidFill>
        </p:spPr>
        <p:txBody>
          <a:bodyPr lIns="137160" tIns="91440" rIns="137160"/>
          <a:lstStyle>
            <a:lvl1pPr marL="0" marR="0" indent="0" algn="l" defTabSz="914400" rtl="0" eaLnBrk="1" fontAlgn="base" latinLnBrk="0" hangingPunct="1">
              <a:lnSpc>
                <a:spcPct val="100000"/>
              </a:lnSpc>
              <a:spcBef>
                <a:spcPts val="1800"/>
              </a:spcBef>
              <a:spcAft>
                <a:spcPct val="0"/>
              </a:spcAft>
              <a:buClr>
                <a:schemeClr val="tx2"/>
              </a:buClr>
              <a:buSzPct val="100000"/>
              <a:buFontTx/>
              <a:buNone/>
              <a:tabLst/>
              <a:defRPr lang="en-US" sz="1200" b="0" i="0" baseline="0" dirty="0" smtClean="0">
                <a:solidFill>
                  <a:srgbClr val="665E5D"/>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1pPr>
            <a:lvl2pPr marL="6350" marR="0" indent="169863" algn="l" defTabSz="914400" rtl="0" eaLnBrk="1" fontAlgn="base" latinLnBrk="0" hangingPunct="1">
              <a:lnSpc>
                <a:spcPct val="150000"/>
              </a:lnSpc>
              <a:spcBef>
                <a:spcPts val="0"/>
              </a:spcBef>
              <a:spcAft>
                <a:spcPct val="0"/>
              </a:spcAft>
              <a:buClr>
                <a:schemeClr val="tx2"/>
              </a:buClr>
              <a:buSzPct val="100000"/>
              <a:buFont typeface="Arial" panose="020B0604020202020204" pitchFamily="34" charset="0"/>
              <a:buChar char="•"/>
              <a:tabLst>
                <a:tab pos="168275" algn="l"/>
              </a:tabLst>
              <a:defRPr sz="1200">
                <a:solidFill>
                  <a:srgbClr val="665E5D"/>
                </a:solidFill>
              </a:defRPr>
            </a:lvl2pPr>
            <a:lvl3pPr marL="6350" indent="169863">
              <a:tabLst>
                <a:tab pos="168275" algn="l"/>
              </a:tabLst>
              <a:defRPr sz="1000">
                <a:solidFill>
                  <a:srgbClr val="665E5D"/>
                </a:solidFill>
              </a:defRPr>
            </a:lvl3pPr>
          </a:lstStyle>
          <a:p>
            <a:pPr lvl="0"/>
            <a:r>
              <a:rPr lang="en-US"/>
              <a:t>Sub-headline or body copy goes here to make a summary point 1.</a:t>
            </a:r>
          </a:p>
          <a:p>
            <a:pPr lvl="1"/>
            <a:r>
              <a:rPr lang="en-US"/>
              <a:t>First level bullet </a:t>
            </a:r>
          </a:p>
          <a:p>
            <a:pPr lvl="2"/>
            <a:r>
              <a:rPr lang="en-US"/>
              <a:t>Second level bullet</a:t>
            </a:r>
          </a:p>
          <a:p>
            <a:pPr lvl="0"/>
            <a:endParaRPr lang="en-US"/>
          </a:p>
          <a:p>
            <a:pPr lvl="0"/>
            <a:endParaRPr lang="en-US"/>
          </a:p>
        </p:txBody>
      </p:sp>
      <p:sp>
        <p:nvSpPr>
          <p:cNvPr id="36" name="Text Placeholder 8">
            <a:extLst>
              <a:ext uri="{FF2B5EF4-FFF2-40B4-BE49-F238E27FC236}">
                <a16:creationId xmlns:a16="http://schemas.microsoft.com/office/drawing/2014/main" id="{98D613EC-9DE0-B144-81CC-7DF3D98E05CF}"/>
              </a:ext>
            </a:extLst>
          </p:cNvPr>
          <p:cNvSpPr>
            <a:spLocks noGrp="1"/>
          </p:cNvSpPr>
          <p:nvPr>
            <p:ph type="body" sz="quarter" idx="16" hasCustomPrompt="1"/>
          </p:nvPr>
        </p:nvSpPr>
        <p:spPr>
          <a:xfrm>
            <a:off x="8012783" y="1636777"/>
            <a:ext cx="3554423" cy="1051833"/>
          </a:xfrm>
          <a:solidFill>
            <a:schemeClr val="bg1"/>
          </a:solidFill>
        </p:spPr>
        <p:txBody>
          <a:bodyPr lIns="137160" tIns="182880" rIns="137160"/>
          <a:lstStyle>
            <a:lvl1pPr marL="0" marR="0" indent="0" algn="l" defTabSz="914400" rtl="0" eaLnBrk="1" fontAlgn="base" latinLnBrk="0" hangingPunct="1">
              <a:lnSpc>
                <a:spcPct val="100000"/>
              </a:lnSpc>
              <a:spcBef>
                <a:spcPts val="1800"/>
              </a:spcBef>
              <a:spcAft>
                <a:spcPct val="0"/>
              </a:spcAft>
              <a:buClr>
                <a:schemeClr val="tx2"/>
              </a:buClr>
              <a:buSzPct val="100000"/>
              <a:buFontTx/>
              <a:buNone/>
              <a:tabLst/>
              <a:defRPr lang="en-US" sz="1400" b="0" i="0" baseline="0" dirty="0" smtClean="0">
                <a:solidFill>
                  <a:srgbClr val="233A76"/>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1pPr>
            <a:lvl2pPr marL="217170" marR="0" indent="0" algn="l" defTabSz="914400" rtl="0" eaLnBrk="1" fontAlgn="base" latinLnBrk="0" hangingPunct="1">
              <a:lnSpc>
                <a:spcPct val="150000"/>
              </a:lnSpc>
              <a:spcBef>
                <a:spcPts val="0"/>
              </a:spcBef>
              <a:spcAft>
                <a:spcPct val="0"/>
              </a:spcAft>
              <a:buClr>
                <a:schemeClr val="tx2"/>
              </a:buClr>
              <a:buSzPct val="100000"/>
              <a:buFontTx/>
              <a:buNone/>
              <a:tabLst/>
              <a:defRPr sz="1200"/>
            </a:lvl2pPr>
            <a:lvl3pPr>
              <a:defRPr sz="1000"/>
            </a:lvl3pPr>
          </a:lstStyle>
          <a:p>
            <a:pPr lvl="0"/>
            <a:r>
              <a:rPr lang="en-US"/>
              <a:t>Summary headline 1 goes here and here it can be long or short. </a:t>
            </a:r>
          </a:p>
        </p:txBody>
      </p:sp>
      <p:sp>
        <p:nvSpPr>
          <p:cNvPr id="37" name="Text Placeholder 8">
            <a:extLst>
              <a:ext uri="{FF2B5EF4-FFF2-40B4-BE49-F238E27FC236}">
                <a16:creationId xmlns:a16="http://schemas.microsoft.com/office/drawing/2014/main" id="{157219DB-B271-C641-A5EF-30763FBA94B4}"/>
              </a:ext>
            </a:extLst>
          </p:cNvPr>
          <p:cNvSpPr>
            <a:spLocks noGrp="1"/>
          </p:cNvSpPr>
          <p:nvPr>
            <p:ph type="body" sz="quarter" idx="17" hasCustomPrompt="1"/>
          </p:nvPr>
        </p:nvSpPr>
        <p:spPr>
          <a:xfrm>
            <a:off x="8012783" y="2710361"/>
            <a:ext cx="3554423" cy="3413394"/>
          </a:xfrm>
          <a:solidFill>
            <a:schemeClr val="bg1"/>
          </a:solidFill>
        </p:spPr>
        <p:txBody>
          <a:bodyPr lIns="137160" tIns="91440" rIns="137160"/>
          <a:lstStyle>
            <a:lvl1pPr marL="0" marR="0" indent="0" algn="l" defTabSz="914400" rtl="0" eaLnBrk="1" fontAlgn="base" latinLnBrk="0" hangingPunct="1">
              <a:lnSpc>
                <a:spcPct val="100000"/>
              </a:lnSpc>
              <a:spcBef>
                <a:spcPts val="1800"/>
              </a:spcBef>
              <a:spcAft>
                <a:spcPct val="0"/>
              </a:spcAft>
              <a:buClr>
                <a:schemeClr val="tx2"/>
              </a:buClr>
              <a:buSzPct val="100000"/>
              <a:buFontTx/>
              <a:buNone/>
              <a:tabLst/>
              <a:defRPr lang="en-US" sz="1200" b="0" i="0" baseline="0" dirty="0" smtClean="0">
                <a:solidFill>
                  <a:srgbClr val="665E5D"/>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1pPr>
            <a:lvl2pPr marL="6350" marR="0" indent="169863" algn="l" defTabSz="914400" rtl="0" eaLnBrk="1" fontAlgn="base" latinLnBrk="0" hangingPunct="1">
              <a:lnSpc>
                <a:spcPct val="150000"/>
              </a:lnSpc>
              <a:spcBef>
                <a:spcPts val="0"/>
              </a:spcBef>
              <a:spcAft>
                <a:spcPct val="0"/>
              </a:spcAft>
              <a:buClr>
                <a:schemeClr val="tx2"/>
              </a:buClr>
              <a:buSzPct val="100000"/>
              <a:buFont typeface="Arial" panose="020B0604020202020204" pitchFamily="34" charset="0"/>
              <a:buChar char="•"/>
              <a:tabLst>
                <a:tab pos="168275" algn="l"/>
              </a:tabLst>
              <a:defRPr sz="1200">
                <a:solidFill>
                  <a:srgbClr val="665E5D"/>
                </a:solidFill>
              </a:defRPr>
            </a:lvl2pPr>
            <a:lvl3pPr marL="6350" indent="169863">
              <a:tabLst>
                <a:tab pos="168275" algn="l"/>
              </a:tabLst>
              <a:defRPr sz="1000">
                <a:solidFill>
                  <a:srgbClr val="665E5D"/>
                </a:solidFill>
              </a:defRPr>
            </a:lvl3pPr>
          </a:lstStyle>
          <a:p>
            <a:pPr lvl="0"/>
            <a:r>
              <a:rPr lang="en-US"/>
              <a:t>Sub-headline or body copy goes here to make a summary point 1.</a:t>
            </a:r>
          </a:p>
          <a:p>
            <a:pPr lvl="1"/>
            <a:r>
              <a:rPr lang="en-US"/>
              <a:t>First level bullet </a:t>
            </a:r>
          </a:p>
          <a:p>
            <a:pPr lvl="2"/>
            <a:r>
              <a:rPr lang="en-US"/>
              <a:t>Second level bullet</a:t>
            </a:r>
          </a:p>
          <a:p>
            <a:pPr lvl="0"/>
            <a:endParaRPr lang="en-US"/>
          </a:p>
          <a:p>
            <a:pPr lvl="0"/>
            <a:endParaRPr lang="en-US"/>
          </a:p>
        </p:txBody>
      </p:sp>
      <p:sp>
        <p:nvSpPr>
          <p:cNvPr id="23" name="Footer Placeholder 22">
            <a:extLst>
              <a:ext uri="{FF2B5EF4-FFF2-40B4-BE49-F238E27FC236}">
                <a16:creationId xmlns:a16="http://schemas.microsoft.com/office/drawing/2014/main" id="{0B0314BA-4C2B-0A49-90D3-AE49C9BD0888}"/>
              </a:ext>
            </a:extLst>
          </p:cNvPr>
          <p:cNvSpPr>
            <a:spLocks noGrp="1"/>
          </p:cNvSpPr>
          <p:nvPr>
            <p:ph type="ftr" sz="quarter" idx="18"/>
          </p:nvPr>
        </p:nvSpPr>
        <p:spPr/>
        <p:txBody>
          <a:bodyPr/>
          <a:lstStyle/>
          <a:p>
            <a:r>
              <a:rPr lang="en-US"/>
              <a:t> Click to add a disclaimer or a footnote</a:t>
            </a:r>
          </a:p>
        </p:txBody>
      </p:sp>
      <p:pic>
        <p:nvPicPr>
          <p:cNvPr id="13" name="Picture 12" descr="A close up of a sign&#10;&#10;Description automatically generated">
            <a:extLst>
              <a:ext uri="{FF2B5EF4-FFF2-40B4-BE49-F238E27FC236}">
                <a16:creationId xmlns:a16="http://schemas.microsoft.com/office/drawing/2014/main" id="{27205803-E113-6D4C-AD2B-FF3E44DC365C}"/>
              </a:ext>
            </a:extLst>
          </p:cNvPr>
          <p:cNvPicPr>
            <a:picLocks noChangeAspect="1"/>
          </p:cNvPicPr>
          <p:nvPr userDrawn="1"/>
        </p:nvPicPr>
        <p:blipFill>
          <a:blip r:embed="rId2"/>
          <a:stretch>
            <a:fillRect/>
          </a:stretch>
        </p:blipFill>
        <p:spPr>
          <a:xfrm>
            <a:off x="11714272" y="5910943"/>
            <a:ext cx="217424" cy="533400"/>
          </a:xfrm>
          <a:prstGeom prst="rect">
            <a:avLst/>
          </a:prstGeom>
        </p:spPr>
      </p:pic>
    </p:spTree>
    <p:extLst>
      <p:ext uri="{BB962C8B-B14F-4D97-AF65-F5344CB8AC3E}">
        <p14:creationId xmlns:p14="http://schemas.microsoft.com/office/powerpoint/2010/main" val="4466248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full picture, caption RIGHT">
    <p:bg>
      <p:bgPr>
        <a:solidFill>
          <a:srgbClr val="EDEBE6"/>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3" hasCustomPrompt="1"/>
          </p:nvPr>
        </p:nvSpPr>
        <p:spPr>
          <a:xfrm>
            <a:off x="0" y="0"/>
            <a:ext cx="12192000" cy="6858000"/>
          </a:xfrm>
        </p:spPr>
        <p:txBody>
          <a:bodyPr anchor="ctr"/>
          <a:lstStyle>
            <a:lvl1pPr marL="0" indent="0" algn="ctr">
              <a:buNone/>
              <a:defRPr/>
            </a:lvl1pPr>
          </a:lstStyle>
          <a:p>
            <a:r>
              <a:rPr lang="en-US"/>
              <a:t>Full Bleed Image</a:t>
            </a:r>
          </a:p>
          <a:p>
            <a:endParaRPr lang="en-US"/>
          </a:p>
          <a:p>
            <a:r>
              <a:rPr lang="en-US"/>
              <a:t>No Copy</a:t>
            </a:r>
          </a:p>
        </p:txBody>
      </p:sp>
      <p:sp>
        <p:nvSpPr>
          <p:cNvPr id="7" name="Slide Number Placeholder 5">
            <a:extLst>
              <a:ext uri="{FF2B5EF4-FFF2-40B4-BE49-F238E27FC236}">
                <a16:creationId xmlns:a16="http://schemas.microsoft.com/office/drawing/2014/main" id="{6A9DBF89-3112-7348-9694-7F319346841C}"/>
              </a:ext>
            </a:extLst>
          </p:cNvPr>
          <p:cNvSpPr>
            <a:spLocks noGrp="1"/>
          </p:cNvSpPr>
          <p:nvPr>
            <p:ph type="sldNum" sz="quarter" idx="4"/>
          </p:nvPr>
        </p:nvSpPr>
        <p:spPr>
          <a:xfrm>
            <a:off x="11300347" y="6510975"/>
            <a:ext cx="740688" cy="333375"/>
          </a:xfrm>
          <a:prstGeom prst="rect">
            <a:avLst/>
          </a:prstGeom>
        </p:spPr>
        <p:txBody>
          <a:bodyPr vert="horz" lIns="91440" tIns="45720" rIns="91440" bIns="45720" rtlCol="0" anchor="ctr"/>
          <a:lstStyle>
            <a:lvl1pPr algn="r">
              <a:defRPr sz="800" b="0" i="0">
                <a:solidFill>
                  <a:schemeClr val="tx1"/>
                </a:solidFill>
                <a:latin typeface="Cora Medium" panose="020B0600030000020004" pitchFamily="34" charset="77"/>
              </a:defRPr>
            </a:lvl1pPr>
          </a:lstStyle>
          <a:p>
            <a:r>
              <a:rPr lang="en-US"/>
              <a:t>  |   </a:t>
            </a:r>
            <a:fld id="{AD816501-AAE5-214E-B100-00C3DC5F5E3F}" type="slidenum">
              <a:rPr lang="en-US" smtClean="0"/>
              <a:pPr/>
              <a:t>‹#›</a:t>
            </a:fld>
            <a:endParaRPr lang="en-US"/>
          </a:p>
        </p:txBody>
      </p:sp>
      <p:pic>
        <p:nvPicPr>
          <p:cNvPr id="4" name="Picture 3">
            <a:extLst>
              <a:ext uri="{FF2B5EF4-FFF2-40B4-BE49-F238E27FC236}">
                <a16:creationId xmlns:a16="http://schemas.microsoft.com/office/drawing/2014/main" id="{627B457D-0F43-9D45-B261-9BF1DAB89102}"/>
              </a:ext>
            </a:extLst>
          </p:cNvPr>
          <p:cNvPicPr>
            <a:picLocks noChangeAspect="1"/>
          </p:cNvPicPr>
          <p:nvPr userDrawn="1"/>
        </p:nvPicPr>
        <p:blipFill>
          <a:blip r:embed="rId2"/>
          <a:stretch>
            <a:fillRect/>
          </a:stretch>
        </p:blipFill>
        <p:spPr>
          <a:xfrm>
            <a:off x="11714272" y="5910943"/>
            <a:ext cx="217424" cy="533400"/>
          </a:xfrm>
          <a:prstGeom prst="rect">
            <a:avLst/>
          </a:prstGeom>
        </p:spPr>
      </p:pic>
    </p:spTree>
    <p:extLst>
      <p:ext uri="{BB962C8B-B14F-4D97-AF65-F5344CB8AC3E}">
        <p14:creationId xmlns:p14="http://schemas.microsoft.com/office/powerpoint/2010/main" val="105953834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ull picture, caption LEFT">
    <p:bg>
      <p:bgPr>
        <a:solidFill>
          <a:srgbClr val="EDEBE6"/>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3" hasCustomPrompt="1"/>
          </p:nvPr>
        </p:nvSpPr>
        <p:spPr>
          <a:xfrm>
            <a:off x="0" y="0"/>
            <a:ext cx="12192000" cy="6858000"/>
          </a:xfrm>
        </p:spPr>
        <p:txBody>
          <a:bodyPr anchor="ctr"/>
          <a:lstStyle>
            <a:lvl1pPr marL="0" indent="0" algn="ctr">
              <a:buNone/>
              <a:defRPr/>
            </a:lvl1pPr>
          </a:lstStyle>
          <a:p>
            <a:r>
              <a:rPr lang="en-US"/>
              <a:t>Full Bleed Image</a:t>
            </a:r>
          </a:p>
          <a:p>
            <a:endParaRPr lang="en-US"/>
          </a:p>
          <a:p>
            <a:r>
              <a:rPr lang="en-US"/>
              <a:t>No Copy</a:t>
            </a:r>
          </a:p>
        </p:txBody>
      </p:sp>
      <p:sp>
        <p:nvSpPr>
          <p:cNvPr id="8" name="Slide Number Placeholder 5">
            <a:extLst>
              <a:ext uri="{FF2B5EF4-FFF2-40B4-BE49-F238E27FC236}">
                <a16:creationId xmlns:a16="http://schemas.microsoft.com/office/drawing/2014/main" id="{C231A97D-3A47-D14F-A592-2F04711FFC29}"/>
              </a:ext>
            </a:extLst>
          </p:cNvPr>
          <p:cNvSpPr>
            <a:spLocks noGrp="1"/>
          </p:cNvSpPr>
          <p:nvPr>
            <p:ph type="sldNum" sz="quarter" idx="4"/>
          </p:nvPr>
        </p:nvSpPr>
        <p:spPr>
          <a:xfrm>
            <a:off x="11300347" y="6510975"/>
            <a:ext cx="740688" cy="333375"/>
          </a:xfrm>
          <a:prstGeom prst="rect">
            <a:avLst/>
          </a:prstGeom>
        </p:spPr>
        <p:txBody>
          <a:bodyPr vert="horz" lIns="91440" tIns="45720" rIns="91440" bIns="45720" rtlCol="0" anchor="ctr"/>
          <a:lstStyle>
            <a:lvl1pPr algn="r">
              <a:defRPr sz="800" b="0" i="0">
                <a:solidFill>
                  <a:schemeClr val="tx1"/>
                </a:solidFill>
                <a:latin typeface="Cora Medium" panose="020B0600030000020004" pitchFamily="34" charset="77"/>
              </a:defRPr>
            </a:lvl1pPr>
          </a:lstStyle>
          <a:p>
            <a:r>
              <a:rPr lang="en-US"/>
              <a:t>  |   </a:t>
            </a:r>
            <a:fld id="{AD816501-AAE5-214E-B100-00C3DC5F5E3F}" type="slidenum">
              <a:rPr lang="en-US" smtClean="0"/>
              <a:pPr/>
              <a:t>‹#›</a:t>
            </a:fld>
            <a:endParaRPr lang="en-US"/>
          </a:p>
        </p:txBody>
      </p:sp>
      <p:pic>
        <p:nvPicPr>
          <p:cNvPr id="5" name="Picture 4">
            <a:extLst>
              <a:ext uri="{FF2B5EF4-FFF2-40B4-BE49-F238E27FC236}">
                <a16:creationId xmlns:a16="http://schemas.microsoft.com/office/drawing/2014/main" id="{8F29326E-1686-7D46-82C6-337347F4ADC9}"/>
              </a:ext>
            </a:extLst>
          </p:cNvPr>
          <p:cNvPicPr>
            <a:picLocks noChangeAspect="1"/>
          </p:cNvPicPr>
          <p:nvPr userDrawn="1"/>
        </p:nvPicPr>
        <p:blipFill>
          <a:blip r:embed="rId2"/>
          <a:stretch>
            <a:fillRect/>
          </a:stretch>
        </p:blipFill>
        <p:spPr>
          <a:xfrm>
            <a:off x="11714272" y="5910943"/>
            <a:ext cx="217424" cy="533400"/>
          </a:xfrm>
          <a:prstGeom prst="rect">
            <a:avLst/>
          </a:prstGeom>
        </p:spPr>
      </p:pic>
    </p:spTree>
    <p:extLst>
      <p:ext uri="{BB962C8B-B14F-4D97-AF65-F5344CB8AC3E}">
        <p14:creationId xmlns:p14="http://schemas.microsoft.com/office/powerpoint/2010/main" val="184396957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rgbClr val="EDEBE6"/>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D1ACCC1-A7FA-5842-9627-7B91DEC1959C}"/>
              </a:ext>
            </a:extLst>
          </p:cNvPr>
          <p:cNvSpPr>
            <a:spLocks noGrp="1"/>
          </p:cNvSpPr>
          <p:nvPr>
            <p:ph type="sldNum" sz="quarter" idx="4"/>
          </p:nvPr>
        </p:nvSpPr>
        <p:spPr>
          <a:xfrm>
            <a:off x="11300347" y="6510975"/>
            <a:ext cx="740688" cy="333375"/>
          </a:xfrm>
          <a:prstGeom prst="rect">
            <a:avLst/>
          </a:prstGeom>
        </p:spPr>
        <p:txBody>
          <a:bodyPr vert="horz" lIns="91440" tIns="45720" rIns="91440" bIns="45720" rtlCol="0" anchor="ctr"/>
          <a:lstStyle>
            <a:lvl1pPr algn="r">
              <a:defRPr sz="800" b="0" i="0">
                <a:solidFill>
                  <a:schemeClr val="tx1"/>
                </a:solidFill>
                <a:latin typeface="Cora Medium" panose="020B0600030000020004" pitchFamily="34" charset="77"/>
              </a:defRPr>
            </a:lvl1pPr>
          </a:lstStyle>
          <a:p>
            <a:r>
              <a:rPr lang="en-US"/>
              <a:t>  |   </a:t>
            </a:r>
            <a:fld id="{AD816501-AAE5-214E-B100-00C3DC5F5E3F}" type="slidenum">
              <a:rPr lang="en-US" smtClean="0"/>
              <a:pPr/>
              <a:t>‹#›</a:t>
            </a:fld>
            <a:endParaRPr lang="en-US"/>
          </a:p>
        </p:txBody>
      </p:sp>
      <p:pic>
        <p:nvPicPr>
          <p:cNvPr id="4" name="Picture 3" descr="A close up of a sign&#10;&#10;Description automatically generated">
            <a:extLst>
              <a:ext uri="{FF2B5EF4-FFF2-40B4-BE49-F238E27FC236}">
                <a16:creationId xmlns:a16="http://schemas.microsoft.com/office/drawing/2014/main" id="{8AD81167-7A42-D94F-AFFA-E09F9D4CA017}"/>
              </a:ext>
            </a:extLst>
          </p:cNvPr>
          <p:cNvPicPr>
            <a:picLocks noChangeAspect="1"/>
          </p:cNvPicPr>
          <p:nvPr userDrawn="1"/>
        </p:nvPicPr>
        <p:blipFill>
          <a:blip r:embed="rId2"/>
          <a:stretch>
            <a:fillRect/>
          </a:stretch>
        </p:blipFill>
        <p:spPr>
          <a:xfrm>
            <a:off x="11714272" y="5910943"/>
            <a:ext cx="217424" cy="533400"/>
          </a:xfrm>
          <a:prstGeom prst="rect">
            <a:avLst/>
          </a:prstGeom>
        </p:spPr>
      </p:pic>
    </p:spTree>
    <p:extLst>
      <p:ext uri="{BB962C8B-B14F-4D97-AF65-F5344CB8AC3E}">
        <p14:creationId xmlns:p14="http://schemas.microsoft.com/office/powerpoint/2010/main" val="411977634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red">
    <p:bg>
      <p:bgPr>
        <a:solidFill>
          <a:srgbClr val="233A76"/>
        </a:solidFill>
        <a:effectLst/>
      </p:bgPr>
    </p:bg>
    <p:spTree>
      <p:nvGrpSpPr>
        <p:cNvPr id="1" name=""/>
        <p:cNvGrpSpPr/>
        <p:nvPr/>
      </p:nvGrpSpPr>
      <p:grpSpPr>
        <a:xfrm>
          <a:off x="0" y="0"/>
          <a:ext cx="0" cy="0"/>
          <a:chOff x="0" y="0"/>
          <a:chExt cx="0" cy="0"/>
        </a:xfrm>
      </p:grpSpPr>
      <p:pic>
        <p:nvPicPr>
          <p:cNvPr id="13" name="Picture 12" descr="A close up of a sign&#10;&#10;Description automatically generated">
            <a:extLst>
              <a:ext uri="{FF2B5EF4-FFF2-40B4-BE49-F238E27FC236}">
                <a16:creationId xmlns:a16="http://schemas.microsoft.com/office/drawing/2014/main" id="{25854F47-FC1D-074E-95E4-51ECE31EA229}"/>
              </a:ext>
            </a:extLst>
          </p:cNvPr>
          <p:cNvPicPr>
            <a:picLocks noChangeAspect="1"/>
          </p:cNvPicPr>
          <p:nvPr userDrawn="1"/>
        </p:nvPicPr>
        <p:blipFill>
          <a:blip r:embed="rId2">
            <a:alphaModFix amt="10000"/>
          </a:blip>
          <a:stretch>
            <a:fillRect/>
          </a:stretch>
        </p:blipFill>
        <p:spPr>
          <a:xfrm>
            <a:off x="8439461" y="-887365"/>
            <a:ext cx="2340388" cy="5741605"/>
          </a:xfrm>
          <a:prstGeom prst="rect">
            <a:avLst/>
          </a:prstGeom>
        </p:spPr>
      </p:pic>
      <p:grpSp>
        <p:nvGrpSpPr>
          <p:cNvPr id="8" name="Group 7">
            <a:extLst>
              <a:ext uri="{FF2B5EF4-FFF2-40B4-BE49-F238E27FC236}">
                <a16:creationId xmlns:a16="http://schemas.microsoft.com/office/drawing/2014/main" id="{9C51340C-C1E1-C745-9BC1-2BC938F8F432}"/>
              </a:ext>
            </a:extLst>
          </p:cNvPr>
          <p:cNvGrpSpPr/>
          <p:nvPr userDrawn="1"/>
        </p:nvGrpSpPr>
        <p:grpSpPr>
          <a:xfrm>
            <a:off x="32603" y="14097"/>
            <a:ext cx="12159397" cy="6829806"/>
            <a:chOff x="24452" y="14097"/>
            <a:chExt cx="9119548" cy="6829806"/>
          </a:xfrm>
        </p:grpSpPr>
        <p:pic>
          <p:nvPicPr>
            <p:cNvPr id="9" name="Picture 8">
              <a:extLst>
                <a:ext uri="{FF2B5EF4-FFF2-40B4-BE49-F238E27FC236}">
                  <a16:creationId xmlns:a16="http://schemas.microsoft.com/office/drawing/2014/main" id="{0ADDC734-8728-5945-9570-B9E5406221B3}"/>
                </a:ext>
              </a:extLst>
            </p:cNvPr>
            <p:cNvPicPr>
              <a:picLocks noChangeAspect="1"/>
            </p:cNvPicPr>
            <p:nvPr userDrawn="1"/>
          </p:nvPicPr>
          <p:blipFill rotWithShape="1">
            <a:blip r:embed="rId3"/>
            <a:srcRect l="-1" t="1" r="-1348" b="-361"/>
            <a:stretch/>
          </p:blipFill>
          <p:spPr>
            <a:xfrm>
              <a:off x="24452" y="14097"/>
              <a:ext cx="3994655" cy="6829806"/>
            </a:xfrm>
            <a:prstGeom prst="rect">
              <a:avLst/>
            </a:prstGeom>
          </p:spPr>
        </p:pic>
        <p:pic>
          <p:nvPicPr>
            <p:cNvPr id="10" name="Picture 9">
              <a:extLst>
                <a:ext uri="{FF2B5EF4-FFF2-40B4-BE49-F238E27FC236}">
                  <a16:creationId xmlns:a16="http://schemas.microsoft.com/office/drawing/2014/main" id="{93FB0F81-EC64-4D42-A4C8-D96D22FEB89C}"/>
                </a:ext>
              </a:extLst>
            </p:cNvPr>
            <p:cNvPicPr>
              <a:picLocks noChangeAspect="1"/>
            </p:cNvPicPr>
            <p:nvPr/>
          </p:nvPicPr>
          <p:blipFill rotWithShape="1">
            <a:blip r:embed="rId3"/>
            <a:srcRect l="-1" t="1" r="-1348" b="-361"/>
            <a:stretch/>
          </p:blipFill>
          <p:spPr>
            <a:xfrm>
              <a:off x="4025011" y="14097"/>
              <a:ext cx="3994655" cy="6829806"/>
            </a:xfrm>
            <a:prstGeom prst="rect">
              <a:avLst/>
            </a:prstGeom>
          </p:spPr>
        </p:pic>
        <p:pic>
          <p:nvPicPr>
            <p:cNvPr id="11" name="Picture 10">
              <a:extLst>
                <a:ext uri="{FF2B5EF4-FFF2-40B4-BE49-F238E27FC236}">
                  <a16:creationId xmlns:a16="http://schemas.microsoft.com/office/drawing/2014/main" id="{1826DADD-1D10-E04B-A2C4-B32C0360BD84}"/>
                </a:ext>
              </a:extLst>
            </p:cNvPr>
            <p:cNvPicPr>
              <a:picLocks noChangeAspect="1"/>
            </p:cNvPicPr>
            <p:nvPr/>
          </p:nvPicPr>
          <p:blipFill rotWithShape="1">
            <a:blip r:embed="rId3"/>
            <a:srcRect t="1" r="71745" b="-361"/>
            <a:stretch/>
          </p:blipFill>
          <p:spPr>
            <a:xfrm>
              <a:off x="8030299" y="14097"/>
              <a:ext cx="1113701" cy="6829806"/>
            </a:xfrm>
            <a:prstGeom prst="rect">
              <a:avLst/>
            </a:prstGeom>
          </p:spPr>
        </p:pic>
      </p:grpSp>
      <p:sp>
        <p:nvSpPr>
          <p:cNvPr id="4" name="Title 2"/>
          <p:cNvSpPr>
            <a:spLocks noGrp="1"/>
          </p:cNvSpPr>
          <p:nvPr>
            <p:ph type="title" hasCustomPrompt="1"/>
          </p:nvPr>
        </p:nvSpPr>
        <p:spPr>
          <a:xfrm>
            <a:off x="605367" y="1983439"/>
            <a:ext cx="9265920" cy="1538883"/>
          </a:xfrm>
          <a:prstGeom prst="rect">
            <a:avLst/>
          </a:prstGeom>
        </p:spPr>
        <p:txBody>
          <a:bodyPr anchor="ctr"/>
          <a:lstStyle>
            <a:lvl1pPr algn="l">
              <a:lnSpc>
                <a:spcPts val="5000"/>
              </a:lnSpc>
              <a:defRPr sz="5000" baseline="0">
                <a:solidFill>
                  <a:schemeClr val="bg1"/>
                </a:solidFill>
              </a:defRPr>
            </a:lvl1pPr>
          </a:lstStyle>
          <a:p>
            <a:r>
              <a:rPr lang="en-US"/>
              <a:t>“Click to edit quote </a:t>
            </a:r>
            <a:br>
              <a:rPr lang="en-US"/>
            </a:br>
            <a:r>
              <a:rPr lang="en-US"/>
              <a:t>or statement.”</a:t>
            </a:r>
          </a:p>
        </p:txBody>
      </p:sp>
      <p:sp>
        <p:nvSpPr>
          <p:cNvPr id="6" name="Text Placeholder 5">
            <a:extLst>
              <a:ext uri="{FF2B5EF4-FFF2-40B4-BE49-F238E27FC236}">
                <a16:creationId xmlns:a16="http://schemas.microsoft.com/office/drawing/2014/main" id="{69323D99-4731-CB41-BA0D-D0C9D11485A2}"/>
              </a:ext>
            </a:extLst>
          </p:cNvPr>
          <p:cNvSpPr>
            <a:spLocks noGrp="1"/>
          </p:cNvSpPr>
          <p:nvPr>
            <p:ph type="body" sz="quarter" idx="10" hasCustomPrompt="1"/>
          </p:nvPr>
        </p:nvSpPr>
        <p:spPr>
          <a:xfrm>
            <a:off x="605367" y="5083557"/>
            <a:ext cx="9265920" cy="1481138"/>
          </a:xfrm>
        </p:spPr>
        <p:txBody>
          <a:bodyPr/>
          <a:lstStyle>
            <a:lvl1pPr marL="0" indent="0" algn="l">
              <a:lnSpc>
                <a:spcPts val="6000"/>
              </a:lnSpc>
              <a:spcBef>
                <a:spcPts val="0"/>
              </a:spcBef>
              <a:buNone/>
              <a:defRPr sz="3000" b="0">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 Attribution</a:t>
            </a:r>
          </a:p>
        </p:txBody>
      </p:sp>
      <p:sp>
        <p:nvSpPr>
          <p:cNvPr id="7" name="Slide Number Placeholder 5">
            <a:extLst>
              <a:ext uri="{FF2B5EF4-FFF2-40B4-BE49-F238E27FC236}">
                <a16:creationId xmlns:a16="http://schemas.microsoft.com/office/drawing/2014/main" id="{9CA4A35C-493B-0A43-B47A-2597A87FD5E8}"/>
              </a:ext>
            </a:extLst>
          </p:cNvPr>
          <p:cNvSpPr>
            <a:spLocks noGrp="1"/>
          </p:cNvSpPr>
          <p:nvPr>
            <p:ph type="sldNum" sz="quarter" idx="4"/>
          </p:nvPr>
        </p:nvSpPr>
        <p:spPr>
          <a:xfrm>
            <a:off x="11300347" y="6510975"/>
            <a:ext cx="740688" cy="333375"/>
          </a:xfrm>
          <a:prstGeom prst="rect">
            <a:avLst/>
          </a:prstGeom>
        </p:spPr>
        <p:txBody>
          <a:bodyPr vert="horz" lIns="91440" tIns="45720" rIns="91440" bIns="45720" rtlCol="0" anchor="ctr"/>
          <a:lstStyle>
            <a:lvl1pPr algn="r">
              <a:defRPr sz="800" b="0" i="0">
                <a:solidFill>
                  <a:schemeClr val="bg1"/>
                </a:solidFill>
                <a:latin typeface="Cora Medium" panose="020B0600030000020004" pitchFamily="34" charset="77"/>
              </a:defRPr>
            </a:lvl1pPr>
          </a:lstStyle>
          <a:p>
            <a:r>
              <a:rPr lang="en-US"/>
              <a:t>  |   </a:t>
            </a:r>
            <a:fld id="{AD816501-AAE5-214E-B100-00C3DC5F5E3F}" type="slidenum">
              <a:rPr lang="en-US" smtClean="0"/>
              <a:pPr/>
              <a:t>‹#›</a:t>
            </a:fld>
            <a:endParaRPr lang="en-US"/>
          </a:p>
        </p:txBody>
      </p:sp>
      <p:pic>
        <p:nvPicPr>
          <p:cNvPr id="12" name="Picture 11">
            <a:extLst>
              <a:ext uri="{FF2B5EF4-FFF2-40B4-BE49-F238E27FC236}">
                <a16:creationId xmlns:a16="http://schemas.microsoft.com/office/drawing/2014/main" id="{D463271D-8F64-4F4C-BC2D-0F0E0AF31984}"/>
              </a:ext>
            </a:extLst>
          </p:cNvPr>
          <p:cNvPicPr>
            <a:picLocks noChangeAspect="1"/>
          </p:cNvPicPr>
          <p:nvPr userDrawn="1"/>
        </p:nvPicPr>
        <p:blipFill>
          <a:blip r:embed="rId4"/>
          <a:stretch>
            <a:fillRect/>
          </a:stretch>
        </p:blipFill>
        <p:spPr>
          <a:xfrm>
            <a:off x="11714272" y="5910943"/>
            <a:ext cx="217424" cy="533400"/>
          </a:xfrm>
          <a:prstGeom prst="rect">
            <a:avLst/>
          </a:prstGeom>
        </p:spPr>
      </p:pic>
    </p:spTree>
    <p:extLst>
      <p:ext uri="{BB962C8B-B14F-4D97-AF65-F5344CB8AC3E}">
        <p14:creationId xmlns:p14="http://schemas.microsoft.com/office/powerpoint/2010/main" val="156458067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blue">
    <p:bg>
      <p:bgPr>
        <a:solidFill>
          <a:schemeClr val="accent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DFB7543-76BA-0F4C-B6EA-8DE639CF53FB}"/>
              </a:ext>
            </a:extLst>
          </p:cNvPr>
          <p:cNvPicPr>
            <a:picLocks noChangeAspect="1"/>
          </p:cNvPicPr>
          <p:nvPr userDrawn="1"/>
        </p:nvPicPr>
        <p:blipFill>
          <a:blip r:embed="rId2">
            <a:alphaModFix amt="10000"/>
          </a:blip>
          <a:stretch>
            <a:fillRect/>
          </a:stretch>
        </p:blipFill>
        <p:spPr>
          <a:xfrm>
            <a:off x="8439460" y="-887364"/>
            <a:ext cx="2340387" cy="5741602"/>
          </a:xfrm>
          <a:prstGeom prst="rect">
            <a:avLst/>
          </a:prstGeom>
        </p:spPr>
      </p:pic>
      <p:grpSp>
        <p:nvGrpSpPr>
          <p:cNvPr id="10" name="Group 9">
            <a:extLst>
              <a:ext uri="{FF2B5EF4-FFF2-40B4-BE49-F238E27FC236}">
                <a16:creationId xmlns:a16="http://schemas.microsoft.com/office/drawing/2014/main" id="{FA415218-C8E0-9447-B07F-F6EB2384871C}"/>
              </a:ext>
            </a:extLst>
          </p:cNvPr>
          <p:cNvGrpSpPr/>
          <p:nvPr userDrawn="1"/>
        </p:nvGrpSpPr>
        <p:grpSpPr>
          <a:xfrm>
            <a:off x="32603" y="14097"/>
            <a:ext cx="12159397" cy="6829806"/>
            <a:chOff x="24452" y="14097"/>
            <a:chExt cx="9119548" cy="6829806"/>
          </a:xfrm>
        </p:grpSpPr>
        <p:pic>
          <p:nvPicPr>
            <p:cNvPr id="11" name="Picture 10">
              <a:extLst>
                <a:ext uri="{FF2B5EF4-FFF2-40B4-BE49-F238E27FC236}">
                  <a16:creationId xmlns:a16="http://schemas.microsoft.com/office/drawing/2014/main" id="{216AE999-0FD7-254A-AF7E-4912FE36C19F}"/>
                </a:ext>
              </a:extLst>
            </p:cNvPr>
            <p:cNvPicPr>
              <a:picLocks noChangeAspect="1"/>
            </p:cNvPicPr>
            <p:nvPr userDrawn="1"/>
          </p:nvPicPr>
          <p:blipFill rotWithShape="1">
            <a:blip r:embed="rId3"/>
            <a:srcRect l="-1" t="1" r="-1348" b="-361"/>
            <a:stretch/>
          </p:blipFill>
          <p:spPr>
            <a:xfrm>
              <a:off x="24452" y="14097"/>
              <a:ext cx="3994655" cy="6829806"/>
            </a:xfrm>
            <a:prstGeom prst="rect">
              <a:avLst/>
            </a:prstGeom>
          </p:spPr>
        </p:pic>
        <p:pic>
          <p:nvPicPr>
            <p:cNvPr id="12" name="Picture 11">
              <a:extLst>
                <a:ext uri="{FF2B5EF4-FFF2-40B4-BE49-F238E27FC236}">
                  <a16:creationId xmlns:a16="http://schemas.microsoft.com/office/drawing/2014/main" id="{C965B2A2-9B72-D648-8278-23498BB304AA}"/>
                </a:ext>
              </a:extLst>
            </p:cNvPr>
            <p:cNvPicPr>
              <a:picLocks noChangeAspect="1"/>
            </p:cNvPicPr>
            <p:nvPr/>
          </p:nvPicPr>
          <p:blipFill rotWithShape="1">
            <a:blip r:embed="rId3"/>
            <a:srcRect l="-1" t="1" r="-1348" b="-361"/>
            <a:stretch/>
          </p:blipFill>
          <p:spPr>
            <a:xfrm>
              <a:off x="4025011" y="14097"/>
              <a:ext cx="3994655" cy="6829806"/>
            </a:xfrm>
            <a:prstGeom prst="rect">
              <a:avLst/>
            </a:prstGeom>
          </p:spPr>
        </p:pic>
        <p:pic>
          <p:nvPicPr>
            <p:cNvPr id="13" name="Picture 12">
              <a:extLst>
                <a:ext uri="{FF2B5EF4-FFF2-40B4-BE49-F238E27FC236}">
                  <a16:creationId xmlns:a16="http://schemas.microsoft.com/office/drawing/2014/main" id="{1CEA3F9A-D75F-6C49-897B-42BF43303288}"/>
                </a:ext>
              </a:extLst>
            </p:cNvPr>
            <p:cNvPicPr>
              <a:picLocks noChangeAspect="1"/>
            </p:cNvPicPr>
            <p:nvPr/>
          </p:nvPicPr>
          <p:blipFill rotWithShape="1">
            <a:blip r:embed="rId3"/>
            <a:srcRect t="1" r="71745" b="-361"/>
            <a:stretch/>
          </p:blipFill>
          <p:spPr>
            <a:xfrm>
              <a:off x="8030299" y="14097"/>
              <a:ext cx="1113701" cy="6829806"/>
            </a:xfrm>
            <a:prstGeom prst="rect">
              <a:avLst/>
            </a:prstGeom>
          </p:spPr>
        </p:pic>
      </p:grpSp>
      <p:sp>
        <p:nvSpPr>
          <p:cNvPr id="9" name="Title 2"/>
          <p:cNvSpPr>
            <a:spLocks noGrp="1"/>
          </p:cNvSpPr>
          <p:nvPr>
            <p:ph type="title" hasCustomPrompt="1"/>
          </p:nvPr>
        </p:nvSpPr>
        <p:spPr>
          <a:xfrm>
            <a:off x="605367" y="1983439"/>
            <a:ext cx="9265920" cy="1538883"/>
          </a:xfrm>
          <a:prstGeom prst="rect">
            <a:avLst/>
          </a:prstGeom>
        </p:spPr>
        <p:txBody>
          <a:bodyPr anchor="ctr"/>
          <a:lstStyle>
            <a:lvl1pPr algn="l">
              <a:lnSpc>
                <a:spcPts val="5000"/>
              </a:lnSpc>
              <a:defRPr sz="5000" baseline="0">
                <a:solidFill>
                  <a:schemeClr val="bg1"/>
                </a:solidFill>
              </a:defRPr>
            </a:lvl1pPr>
          </a:lstStyle>
          <a:p>
            <a:r>
              <a:rPr lang="en-US"/>
              <a:t>“Click to edit quote </a:t>
            </a:r>
            <a:br>
              <a:rPr lang="en-US"/>
            </a:br>
            <a:r>
              <a:rPr lang="en-US"/>
              <a:t>or statement.”</a:t>
            </a:r>
          </a:p>
        </p:txBody>
      </p:sp>
      <p:sp>
        <p:nvSpPr>
          <p:cNvPr id="5" name="Text Placeholder 5">
            <a:extLst>
              <a:ext uri="{FF2B5EF4-FFF2-40B4-BE49-F238E27FC236}">
                <a16:creationId xmlns:a16="http://schemas.microsoft.com/office/drawing/2014/main" id="{9A2052A3-15E8-AE43-B1D6-69C8C9C1F796}"/>
              </a:ext>
            </a:extLst>
          </p:cNvPr>
          <p:cNvSpPr>
            <a:spLocks noGrp="1"/>
          </p:cNvSpPr>
          <p:nvPr>
            <p:ph type="body" sz="quarter" idx="10" hasCustomPrompt="1"/>
          </p:nvPr>
        </p:nvSpPr>
        <p:spPr>
          <a:xfrm>
            <a:off x="605367" y="5083557"/>
            <a:ext cx="9265920" cy="1481138"/>
          </a:xfrm>
        </p:spPr>
        <p:txBody>
          <a:bodyPr/>
          <a:lstStyle>
            <a:lvl1pPr marL="0" indent="0" algn="l">
              <a:lnSpc>
                <a:spcPts val="6000"/>
              </a:lnSpc>
              <a:spcBef>
                <a:spcPts val="0"/>
              </a:spcBef>
              <a:buNone/>
              <a:defRPr sz="3000" b="0">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 Attribution</a:t>
            </a:r>
          </a:p>
        </p:txBody>
      </p:sp>
      <p:sp>
        <p:nvSpPr>
          <p:cNvPr id="6" name="Slide Number Placeholder 5">
            <a:extLst>
              <a:ext uri="{FF2B5EF4-FFF2-40B4-BE49-F238E27FC236}">
                <a16:creationId xmlns:a16="http://schemas.microsoft.com/office/drawing/2014/main" id="{7E1A89E7-55AE-D744-A925-039B83F17C51}"/>
              </a:ext>
            </a:extLst>
          </p:cNvPr>
          <p:cNvSpPr>
            <a:spLocks noGrp="1"/>
          </p:cNvSpPr>
          <p:nvPr>
            <p:ph type="sldNum" sz="quarter" idx="4"/>
          </p:nvPr>
        </p:nvSpPr>
        <p:spPr>
          <a:xfrm>
            <a:off x="11300347" y="6510975"/>
            <a:ext cx="740688" cy="333375"/>
          </a:xfrm>
          <a:prstGeom prst="rect">
            <a:avLst/>
          </a:prstGeom>
        </p:spPr>
        <p:txBody>
          <a:bodyPr vert="horz" lIns="91440" tIns="45720" rIns="91440" bIns="45720" rtlCol="0" anchor="ctr"/>
          <a:lstStyle>
            <a:lvl1pPr algn="r">
              <a:defRPr sz="800" b="0" i="0">
                <a:solidFill>
                  <a:schemeClr val="tx1"/>
                </a:solidFill>
                <a:latin typeface="Cora Medium" panose="020B0600030000020004" pitchFamily="34" charset="77"/>
              </a:defRPr>
            </a:lvl1pPr>
          </a:lstStyle>
          <a:p>
            <a:r>
              <a:rPr lang="en-US"/>
              <a:t>  |   </a:t>
            </a:r>
            <a:fld id="{AD816501-AAE5-214E-B100-00C3DC5F5E3F}" type="slidenum">
              <a:rPr lang="en-US" smtClean="0"/>
              <a:pPr/>
              <a:t>‹#›</a:t>
            </a:fld>
            <a:endParaRPr lang="en-US"/>
          </a:p>
        </p:txBody>
      </p:sp>
      <p:pic>
        <p:nvPicPr>
          <p:cNvPr id="14" name="Picture 13">
            <a:extLst>
              <a:ext uri="{FF2B5EF4-FFF2-40B4-BE49-F238E27FC236}">
                <a16:creationId xmlns:a16="http://schemas.microsoft.com/office/drawing/2014/main" id="{04252BEC-F0E7-DF4F-902A-549F71A92A1D}"/>
              </a:ext>
            </a:extLst>
          </p:cNvPr>
          <p:cNvPicPr>
            <a:picLocks noChangeAspect="1"/>
          </p:cNvPicPr>
          <p:nvPr userDrawn="1"/>
        </p:nvPicPr>
        <p:blipFill>
          <a:blip r:embed="rId4"/>
          <a:stretch>
            <a:fillRect/>
          </a:stretch>
        </p:blipFill>
        <p:spPr>
          <a:xfrm>
            <a:off x="11714272" y="5910943"/>
            <a:ext cx="217424" cy="533400"/>
          </a:xfrm>
          <a:prstGeom prst="rect">
            <a:avLst/>
          </a:prstGeom>
        </p:spPr>
      </p:pic>
    </p:spTree>
    <p:extLst>
      <p:ext uri="{BB962C8B-B14F-4D97-AF65-F5344CB8AC3E}">
        <p14:creationId xmlns:p14="http://schemas.microsoft.com/office/powerpoint/2010/main" val="3448387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9"/>
        <p:cNvGrpSpPr/>
        <p:nvPr/>
      </p:nvGrpSpPr>
      <p:grpSpPr>
        <a:xfrm>
          <a:off x="0" y="0"/>
          <a:ext cx="0" cy="0"/>
          <a:chOff x="0" y="0"/>
          <a:chExt cx="0" cy="0"/>
        </a:xfrm>
      </p:grpSpPr>
      <p:sp>
        <p:nvSpPr>
          <p:cNvPr id="50" name="Google Shape;50;p17"/>
          <p:cNvSpPr txBox="1">
            <a:spLocks noGrp="1"/>
          </p:cNvSpPr>
          <p:nvPr>
            <p:ph type="title"/>
          </p:nvPr>
        </p:nvSpPr>
        <p:spPr>
          <a:xfrm>
            <a:off x="1839401" y="5150557"/>
            <a:ext cx="7315200" cy="414331"/>
          </a:xfrm>
          <a:prstGeom prst="rect">
            <a:avLst/>
          </a:prstGeom>
          <a:noFill/>
          <a:ln>
            <a:noFill/>
          </a:ln>
        </p:spPr>
        <p:txBody>
          <a:bodyPr spcFirstLastPara="1" wrap="square" lIns="91400" tIns="45700" rIns="91400" bIns="45700" anchor="b" anchorCtr="0">
            <a:noAutofit/>
          </a:bodyPr>
          <a:lstStyle>
            <a:lvl1pPr lvl="0" algn="l">
              <a:spcBef>
                <a:spcPts val="0"/>
              </a:spcBef>
              <a:spcAft>
                <a:spcPts val="0"/>
              </a:spcAft>
              <a:buClr>
                <a:schemeClr val="accent6"/>
              </a:buClr>
              <a:buSzPts val="2667"/>
              <a:buFont typeface="Arial"/>
              <a:buNone/>
              <a:defRPr sz="2667" b="1">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7"/>
          <p:cNvSpPr>
            <a:spLocks noGrp="1"/>
          </p:cNvSpPr>
          <p:nvPr>
            <p:ph type="pic" idx="2"/>
          </p:nvPr>
        </p:nvSpPr>
        <p:spPr>
          <a:xfrm>
            <a:off x="1811179" y="2235554"/>
            <a:ext cx="7315200" cy="2900891"/>
          </a:xfrm>
          <a:prstGeom prst="rect">
            <a:avLst/>
          </a:prstGeom>
          <a:noFill/>
          <a:ln>
            <a:noFill/>
          </a:ln>
        </p:spPr>
        <p:txBody>
          <a:bodyPr spcFirstLastPara="1" wrap="square" lIns="91400" tIns="45700" rIns="91400" bIns="45700" anchor="t" anchorCtr="0">
            <a:noAutofit/>
          </a:bodyPr>
          <a:lstStyle>
            <a:lvl1pPr marR="0" lvl="0" algn="l" rtl="0">
              <a:lnSpc>
                <a:spcPct val="100000"/>
              </a:lnSpc>
              <a:spcBef>
                <a:spcPts val="0"/>
              </a:spcBef>
              <a:spcAft>
                <a:spcPts val="0"/>
              </a:spcAft>
              <a:buClr>
                <a:schemeClr val="accent2"/>
              </a:buClr>
              <a:buSzPts val="5120"/>
              <a:buFont typeface="Arial"/>
              <a:buNone/>
              <a:defRPr sz="4267" b="0" i="0" u="none" strike="noStrike" cap="none">
                <a:solidFill>
                  <a:schemeClr val="lt2"/>
                </a:solidFill>
                <a:latin typeface="Arial"/>
                <a:ea typeface="Arial"/>
                <a:cs typeface="Arial"/>
                <a:sym typeface="Arial"/>
              </a:defRPr>
            </a:lvl1pPr>
            <a:lvl2pPr marR="0" lvl="1" algn="l" rtl="0">
              <a:spcBef>
                <a:spcPts val="800"/>
              </a:spcBef>
              <a:spcAft>
                <a:spcPts val="0"/>
              </a:spcAft>
              <a:buClr>
                <a:schemeClr val="accent2"/>
              </a:buClr>
              <a:buSzPts val="3733"/>
              <a:buFont typeface="Arial"/>
              <a:buNone/>
              <a:defRPr sz="3733" b="0" i="0" u="none" strike="noStrike" cap="none">
                <a:solidFill>
                  <a:schemeClr val="lt2"/>
                </a:solidFill>
                <a:latin typeface="Arial"/>
                <a:ea typeface="Arial"/>
                <a:cs typeface="Arial"/>
                <a:sym typeface="Arial"/>
              </a:defRPr>
            </a:lvl2pPr>
            <a:lvl3pPr marR="0" lvl="2" algn="l" rtl="0">
              <a:spcBef>
                <a:spcPts val="800"/>
              </a:spcBef>
              <a:spcAft>
                <a:spcPts val="0"/>
              </a:spcAft>
              <a:buClr>
                <a:schemeClr val="accent2"/>
              </a:buClr>
              <a:buSzPts val="3200"/>
              <a:buFont typeface="Courier New"/>
              <a:buNone/>
              <a:defRPr sz="3200" b="0" i="0" u="none" strike="noStrike" cap="none">
                <a:solidFill>
                  <a:schemeClr val="lt2"/>
                </a:solidFill>
                <a:latin typeface="Arial"/>
                <a:ea typeface="Arial"/>
                <a:cs typeface="Arial"/>
                <a:sym typeface="Arial"/>
              </a:defRPr>
            </a:lvl3pPr>
            <a:lvl4pPr marR="0" lvl="3" algn="l" rtl="0">
              <a:spcBef>
                <a:spcPts val="800"/>
              </a:spcBef>
              <a:spcAft>
                <a:spcPts val="0"/>
              </a:spcAft>
              <a:buClr>
                <a:schemeClr val="accent2"/>
              </a:buClr>
              <a:buSzPts val="2667"/>
              <a:buFont typeface="Noto Sans Symbols"/>
              <a:buNone/>
              <a:defRPr sz="2667" b="0" i="0" u="none" strike="noStrike" cap="none">
                <a:solidFill>
                  <a:schemeClr val="lt2"/>
                </a:solidFill>
                <a:latin typeface="Arial"/>
                <a:ea typeface="Arial"/>
                <a:cs typeface="Arial"/>
                <a:sym typeface="Arial"/>
              </a:defRPr>
            </a:lvl4pPr>
            <a:lvl5pPr marR="0" lvl="4" algn="l" rtl="0">
              <a:spcBef>
                <a:spcPts val="800"/>
              </a:spcBef>
              <a:spcAft>
                <a:spcPts val="0"/>
              </a:spcAft>
              <a:buClr>
                <a:schemeClr val="accent2"/>
              </a:buClr>
              <a:buSzPts val="2134"/>
              <a:buFont typeface="Noto Sans Symbols"/>
              <a:buNone/>
              <a:defRPr sz="2667" b="0" i="0" u="none" strike="noStrike" cap="none">
                <a:solidFill>
                  <a:schemeClr val="lt2"/>
                </a:solidFill>
                <a:latin typeface="Arial"/>
                <a:ea typeface="Arial"/>
                <a:cs typeface="Arial"/>
                <a:sym typeface="Arial"/>
              </a:defRPr>
            </a:lvl5pPr>
            <a:lvl6pPr marR="0" lvl="5" algn="l" rtl="0">
              <a:spcBef>
                <a:spcPts val="533"/>
              </a:spcBef>
              <a:spcAft>
                <a:spcPts val="0"/>
              </a:spcAft>
              <a:buClr>
                <a:schemeClr val="dk1"/>
              </a:buClr>
              <a:buSzPts val="2667"/>
              <a:buFont typeface="Arial"/>
              <a:buNone/>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667"/>
              <a:buFont typeface="Arial"/>
              <a:buNone/>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667"/>
              <a:buFont typeface="Arial"/>
              <a:buNone/>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667"/>
              <a:buFont typeface="Arial"/>
              <a:buNone/>
              <a:defRPr sz="2667" b="0" i="0" u="none" strike="noStrike" cap="none">
                <a:solidFill>
                  <a:schemeClr val="dk1"/>
                </a:solidFill>
                <a:latin typeface="Arial"/>
                <a:ea typeface="Arial"/>
                <a:cs typeface="Arial"/>
                <a:sym typeface="Arial"/>
              </a:defRPr>
            </a:lvl9pPr>
          </a:lstStyle>
          <a:p>
            <a:endParaRPr/>
          </a:p>
        </p:txBody>
      </p:sp>
      <p:sp>
        <p:nvSpPr>
          <p:cNvPr id="52" name="Google Shape;52;p17"/>
          <p:cNvSpPr txBox="1">
            <a:spLocks noGrp="1"/>
          </p:cNvSpPr>
          <p:nvPr>
            <p:ph type="body" idx="1"/>
          </p:nvPr>
        </p:nvSpPr>
        <p:spPr>
          <a:xfrm>
            <a:off x="1839401" y="5564906"/>
            <a:ext cx="7315200" cy="804863"/>
          </a:xfrm>
          <a:prstGeom prst="rect">
            <a:avLst/>
          </a:prstGeom>
          <a:noFill/>
          <a:ln>
            <a:noFill/>
          </a:ln>
        </p:spPr>
        <p:txBody>
          <a:bodyPr spcFirstLastPara="1" wrap="square" lIns="91400" tIns="45700" rIns="91400" bIns="45700" anchor="t" anchorCtr="0">
            <a:noAutofit/>
          </a:bodyPr>
          <a:lstStyle>
            <a:lvl1pPr marL="457200" lvl="0" indent="-228600" algn="l">
              <a:lnSpc>
                <a:spcPct val="100000"/>
              </a:lnSpc>
              <a:spcBef>
                <a:spcPts val="0"/>
              </a:spcBef>
              <a:spcAft>
                <a:spcPts val="0"/>
              </a:spcAft>
              <a:buSzPts val="2240"/>
              <a:buNone/>
              <a:defRPr sz="1867"/>
            </a:lvl1pPr>
            <a:lvl2pPr marL="914400" lvl="1" indent="-228600" algn="l">
              <a:spcBef>
                <a:spcPts val="800"/>
              </a:spcBef>
              <a:spcAft>
                <a:spcPts val="0"/>
              </a:spcAft>
              <a:buSzPts val="1600"/>
              <a:buNone/>
              <a:defRPr sz="1600"/>
            </a:lvl2pPr>
            <a:lvl3pPr marL="1371600" lvl="2" indent="-228600" algn="l">
              <a:spcBef>
                <a:spcPts val="800"/>
              </a:spcBef>
              <a:spcAft>
                <a:spcPts val="0"/>
              </a:spcAft>
              <a:buSzPts val="1333"/>
              <a:buNone/>
              <a:defRPr sz="1333"/>
            </a:lvl3pPr>
            <a:lvl4pPr marL="1828800" lvl="3" indent="-228600" algn="l">
              <a:spcBef>
                <a:spcPts val="800"/>
              </a:spcBef>
              <a:spcAft>
                <a:spcPts val="0"/>
              </a:spcAft>
              <a:buSzPts val="1200"/>
              <a:buNone/>
              <a:defRPr sz="1200"/>
            </a:lvl4pPr>
            <a:lvl5pPr marL="2286000" lvl="4" indent="-228600" algn="l">
              <a:spcBef>
                <a:spcPts val="800"/>
              </a:spcBef>
              <a:spcAft>
                <a:spcPts val="0"/>
              </a:spcAft>
              <a:buSzPts val="96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53" name="Google Shape;53;p17"/>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lvl1pPr marL="0" lvl="0" indent="0" algn="r">
              <a:lnSpc>
                <a:spcPct val="100000"/>
              </a:lnSpc>
              <a:spcBef>
                <a:spcPts val="0"/>
              </a:spcBef>
              <a:spcAft>
                <a:spcPts val="0"/>
              </a:spcAft>
              <a:buNone/>
              <a:defRPr>
                <a:solidFill>
                  <a:srgbClr val="888888"/>
                </a:solidFill>
                <a:latin typeface="Arial"/>
                <a:ea typeface="Arial"/>
                <a:cs typeface="Arial"/>
                <a:sym typeface="Arial"/>
              </a:defRPr>
            </a:lvl1pPr>
            <a:lvl2pPr marL="0" lvl="1" indent="0" algn="r">
              <a:lnSpc>
                <a:spcPct val="100000"/>
              </a:lnSpc>
              <a:spcBef>
                <a:spcPts val="0"/>
              </a:spcBef>
              <a:spcAft>
                <a:spcPts val="0"/>
              </a:spcAft>
              <a:buNone/>
              <a:defRPr>
                <a:solidFill>
                  <a:srgbClr val="888888"/>
                </a:solidFill>
                <a:latin typeface="Arial"/>
                <a:ea typeface="Arial"/>
                <a:cs typeface="Arial"/>
                <a:sym typeface="Arial"/>
              </a:defRPr>
            </a:lvl2pPr>
            <a:lvl3pPr marL="0" lvl="2" indent="0" algn="r">
              <a:lnSpc>
                <a:spcPct val="100000"/>
              </a:lnSpc>
              <a:spcBef>
                <a:spcPts val="0"/>
              </a:spcBef>
              <a:spcAft>
                <a:spcPts val="0"/>
              </a:spcAft>
              <a:buNone/>
              <a:defRPr>
                <a:solidFill>
                  <a:srgbClr val="888888"/>
                </a:solidFill>
                <a:latin typeface="Arial"/>
                <a:ea typeface="Arial"/>
                <a:cs typeface="Arial"/>
                <a:sym typeface="Arial"/>
              </a:defRPr>
            </a:lvl3pPr>
            <a:lvl4pPr marL="0" lvl="3" indent="0" algn="r">
              <a:lnSpc>
                <a:spcPct val="100000"/>
              </a:lnSpc>
              <a:spcBef>
                <a:spcPts val="0"/>
              </a:spcBef>
              <a:spcAft>
                <a:spcPts val="0"/>
              </a:spcAft>
              <a:buNone/>
              <a:defRPr>
                <a:solidFill>
                  <a:srgbClr val="888888"/>
                </a:solidFill>
                <a:latin typeface="Arial"/>
                <a:ea typeface="Arial"/>
                <a:cs typeface="Arial"/>
                <a:sym typeface="Arial"/>
              </a:defRPr>
            </a:lvl4pPr>
            <a:lvl5pPr marL="0" lvl="4" indent="0" algn="r">
              <a:lnSpc>
                <a:spcPct val="100000"/>
              </a:lnSpc>
              <a:spcBef>
                <a:spcPts val="0"/>
              </a:spcBef>
              <a:spcAft>
                <a:spcPts val="0"/>
              </a:spcAft>
              <a:buNone/>
              <a:defRPr>
                <a:solidFill>
                  <a:srgbClr val="888888"/>
                </a:solidFill>
                <a:latin typeface="Arial"/>
                <a:ea typeface="Arial"/>
                <a:cs typeface="Arial"/>
                <a:sym typeface="Arial"/>
              </a:defRPr>
            </a:lvl5pPr>
            <a:lvl6pPr marL="0" lvl="5" indent="0" algn="r">
              <a:lnSpc>
                <a:spcPct val="100000"/>
              </a:lnSpc>
              <a:spcBef>
                <a:spcPts val="0"/>
              </a:spcBef>
              <a:spcAft>
                <a:spcPts val="0"/>
              </a:spcAft>
              <a:buNone/>
              <a:defRPr>
                <a:solidFill>
                  <a:srgbClr val="888888"/>
                </a:solidFill>
                <a:latin typeface="Arial"/>
                <a:ea typeface="Arial"/>
                <a:cs typeface="Arial"/>
                <a:sym typeface="Arial"/>
              </a:defRPr>
            </a:lvl6pPr>
            <a:lvl7pPr marL="0" lvl="6" indent="0" algn="r">
              <a:lnSpc>
                <a:spcPct val="100000"/>
              </a:lnSpc>
              <a:spcBef>
                <a:spcPts val="0"/>
              </a:spcBef>
              <a:spcAft>
                <a:spcPts val="0"/>
              </a:spcAft>
              <a:buNone/>
              <a:defRPr>
                <a:solidFill>
                  <a:srgbClr val="888888"/>
                </a:solidFill>
                <a:latin typeface="Arial"/>
                <a:ea typeface="Arial"/>
                <a:cs typeface="Arial"/>
                <a:sym typeface="Arial"/>
              </a:defRPr>
            </a:lvl7pPr>
            <a:lvl8pPr marL="0" lvl="7" indent="0" algn="r">
              <a:lnSpc>
                <a:spcPct val="100000"/>
              </a:lnSpc>
              <a:spcBef>
                <a:spcPts val="0"/>
              </a:spcBef>
              <a:spcAft>
                <a:spcPts val="0"/>
              </a:spcAft>
              <a:buNone/>
              <a:defRPr>
                <a:solidFill>
                  <a:srgbClr val="888888"/>
                </a:solidFill>
                <a:latin typeface="Arial"/>
                <a:ea typeface="Arial"/>
                <a:cs typeface="Arial"/>
                <a:sym typeface="Arial"/>
              </a:defRPr>
            </a:lvl8pPr>
            <a:lvl9pPr marL="0" lvl="8" indent="0" algn="r">
              <a:lnSpc>
                <a:spcPct val="100000"/>
              </a:lnSpc>
              <a:spcBef>
                <a:spcPts val="0"/>
              </a:spcBef>
              <a:spcAft>
                <a:spcPts val="0"/>
              </a:spcAft>
              <a:buNone/>
              <a:defRPr>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4" name="Google Shape;54;p17"/>
          <p:cNvSpPr txBox="1">
            <a:spLocks noGrp="1"/>
          </p:cNvSpPr>
          <p:nvPr>
            <p:ph type="ftr" idx="11"/>
          </p:nvPr>
        </p:nvSpPr>
        <p:spPr>
          <a:xfrm>
            <a:off x="1826202" y="6348111"/>
            <a:ext cx="9148032" cy="365125"/>
          </a:xfrm>
          <a:prstGeom prst="rect">
            <a:avLst/>
          </a:prstGeom>
          <a:noFill/>
          <a:ln>
            <a:noFill/>
          </a:ln>
        </p:spPr>
        <p:txBody>
          <a:bodyPr spcFirstLastPara="1" wrap="square" lIns="91400" tIns="45700" rIns="91400" bIns="45700" anchor="ctr" anchorCtr="0">
            <a:noAutofit/>
          </a:bodyPr>
          <a:lstStyle>
            <a:lvl1pPr lvl="0" algn="r">
              <a:lnSpc>
                <a:spcPct val="100000"/>
              </a:lnSpc>
              <a:spcBef>
                <a:spcPts val="0"/>
              </a:spcBef>
              <a:spcAft>
                <a:spcPts val="0"/>
              </a:spcAft>
              <a:buSzPts val="1400"/>
              <a:buNone/>
              <a:defRPr sz="1200">
                <a:solidFill>
                  <a:srgbClr val="96969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magenta">
    <p:bg>
      <p:bgPr>
        <a:solidFill>
          <a:schemeClr val="accent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93DBF8-48BF-5D4E-9EA2-5FD761595020}"/>
              </a:ext>
            </a:extLst>
          </p:cNvPr>
          <p:cNvPicPr>
            <a:picLocks noChangeAspect="1"/>
          </p:cNvPicPr>
          <p:nvPr userDrawn="1"/>
        </p:nvPicPr>
        <p:blipFill>
          <a:blip r:embed="rId2">
            <a:alphaModFix amt="10000"/>
          </a:blip>
          <a:stretch>
            <a:fillRect/>
          </a:stretch>
        </p:blipFill>
        <p:spPr>
          <a:xfrm>
            <a:off x="8439460" y="-887365"/>
            <a:ext cx="2340387" cy="5741605"/>
          </a:xfrm>
          <a:prstGeom prst="rect">
            <a:avLst/>
          </a:prstGeom>
        </p:spPr>
      </p:pic>
      <p:grpSp>
        <p:nvGrpSpPr>
          <p:cNvPr id="5" name="Group 4">
            <a:extLst>
              <a:ext uri="{FF2B5EF4-FFF2-40B4-BE49-F238E27FC236}">
                <a16:creationId xmlns:a16="http://schemas.microsoft.com/office/drawing/2014/main" id="{76F1A700-0C7D-F845-898F-BB0A6A93A5B9}"/>
              </a:ext>
            </a:extLst>
          </p:cNvPr>
          <p:cNvGrpSpPr/>
          <p:nvPr userDrawn="1"/>
        </p:nvGrpSpPr>
        <p:grpSpPr>
          <a:xfrm>
            <a:off x="16302" y="14097"/>
            <a:ext cx="12159397" cy="6829806"/>
            <a:chOff x="24452" y="14097"/>
            <a:chExt cx="9119548" cy="6829806"/>
          </a:xfrm>
        </p:grpSpPr>
        <p:pic>
          <p:nvPicPr>
            <p:cNvPr id="6" name="Picture 5">
              <a:extLst>
                <a:ext uri="{FF2B5EF4-FFF2-40B4-BE49-F238E27FC236}">
                  <a16:creationId xmlns:a16="http://schemas.microsoft.com/office/drawing/2014/main" id="{FD5C2A38-8AC7-8A44-86F9-AC7E32BF2122}"/>
                </a:ext>
              </a:extLst>
            </p:cNvPr>
            <p:cNvPicPr>
              <a:picLocks noChangeAspect="1"/>
            </p:cNvPicPr>
            <p:nvPr userDrawn="1"/>
          </p:nvPicPr>
          <p:blipFill rotWithShape="1">
            <a:blip r:embed="rId3"/>
            <a:srcRect l="-1" t="1" r="-1348" b="-361"/>
            <a:stretch/>
          </p:blipFill>
          <p:spPr>
            <a:xfrm>
              <a:off x="24452" y="14097"/>
              <a:ext cx="3994655" cy="6829806"/>
            </a:xfrm>
            <a:prstGeom prst="rect">
              <a:avLst/>
            </a:prstGeom>
          </p:spPr>
        </p:pic>
        <p:pic>
          <p:nvPicPr>
            <p:cNvPr id="7" name="Picture 6">
              <a:extLst>
                <a:ext uri="{FF2B5EF4-FFF2-40B4-BE49-F238E27FC236}">
                  <a16:creationId xmlns:a16="http://schemas.microsoft.com/office/drawing/2014/main" id="{D4E773EA-3FB7-4A43-88DB-20FE38C5F0BF}"/>
                </a:ext>
              </a:extLst>
            </p:cNvPr>
            <p:cNvPicPr>
              <a:picLocks noChangeAspect="1"/>
            </p:cNvPicPr>
            <p:nvPr/>
          </p:nvPicPr>
          <p:blipFill rotWithShape="1">
            <a:blip r:embed="rId3"/>
            <a:srcRect l="-1" t="1" r="-1348" b="-361"/>
            <a:stretch/>
          </p:blipFill>
          <p:spPr>
            <a:xfrm>
              <a:off x="4025011" y="14097"/>
              <a:ext cx="3994655" cy="6829806"/>
            </a:xfrm>
            <a:prstGeom prst="rect">
              <a:avLst/>
            </a:prstGeom>
          </p:spPr>
        </p:pic>
        <p:pic>
          <p:nvPicPr>
            <p:cNvPr id="9" name="Picture 8">
              <a:extLst>
                <a:ext uri="{FF2B5EF4-FFF2-40B4-BE49-F238E27FC236}">
                  <a16:creationId xmlns:a16="http://schemas.microsoft.com/office/drawing/2014/main" id="{A00E05B4-14F1-2143-84F4-FB7FC8C5A200}"/>
                </a:ext>
              </a:extLst>
            </p:cNvPr>
            <p:cNvPicPr>
              <a:picLocks noChangeAspect="1"/>
            </p:cNvPicPr>
            <p:nvPr/>
          </p:nvPicPr>
          <p:blipFill rotWithShape="1">
            <a:blip r:embed="rId3"/>
            <a:srcRect t="1" r="71745" b="-361"/>
            <a:stretch/>
          </p:blipFill>
          <p:spPr>
            <a:xfrm>
              <a:off x="8030299" y="14097"/>
              <a:ext cx="1113701" cy="6829806"/>
            </a:xfrm>
            <a:prstGeom prst="rect">
              <a:avLst/>
            </a:prstGeom>
          </p:spPr>
        </p:pic>
      </p:grpSp>
      <p:sp>
        <p:nvSpPr>
          <p:cNvPr id="3" name="Title 2"/>
          <p:cNvSpPr>
            <a:spLocks noGrp="1"/>
          </p:cNvSpPr>
          <p:nvPr>
            <p:ph type="title" hasCustomPrompt="1"/>
          </p:nvPr>
        </p:nvSpPr>
        <p:spPr>
          <a:xfrm>
            <a:off x="605367" y="1970615"/>
            <a:ext cx="10981267" cy="1564531"/>
          </a:xfrm>
          <a:prstGeom prst="rect">
            <a:avLst/>
          </a:prstGeom>
        </p:spPr>
        <p:txBody>
          <a:bodyPr anchor="ctr"/>
          <a:lstStyle>
            <a:lvl1pPr algn="l">
              <a:lnSpc>
                <a:spcPts val="5000"/>
              </a:lnSpc>
              <a:defRPr sz="5000" baseline="0">
                <a:solidFill>
                  <a:schemeClr val="bg1"/>
                </a:solidFill>
              </a:defRPr>
            </a:lvl1pPr>
          </a:lstStyle>
          <a:p>
            <a:r>
              <a:rPr lang="en-US"/>
              <a:t>“Click to edit quote </a:t>
            </a:r>
            <a:br>
              <a:rPr lang="en-US"/>
            </a:br>
            <a:r>
              <a:rPr lang="en-US"/>
              <a:t>or statement.”</a:t>
            </a:r>
          </a:p>
        </p:txBody>
      </p:sp>
      <p:sp>
        <p:nvSpPr>
          <p:cNvPr id="8" name="Text Placeholder 5"/>
          <p:cNvSpPr>
            <a:spLocks noGrp="1"/>
          </p:cNvSpPr>
          <p:nvPr>
            <p:ph type="body" sz="quarter" idx="10" hasCustomPrompt="1"/>
          </p:nvPr>
        </p:nvSpPr>
        <p:spPr>
          <a:xfrm>
            <a:off x="605367" y="5083557"/>
            <a:ext cx="10981267" cy="1481138"/>
          </a:xfrm>
        </p:spPr>
        <p:txBody>
          <a:bodyPr/>
          <a:lstStyle>
            <a:lvl1pPr marL="0" indent="0" algn="l">
              <a:lnSpc>
                <a:spcPts val="6000"/>
              </a:lnSpc>
              <a:spcBef>
                <a:spcPts val="0"/>
              </a:spcBef>
              <a:buNone/>
              <a:defRPr sz="3000" b="0">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 Attribution</a:t>
            </a:r>
          </a:p>
        </p:txBody>
      </p:sp>
      <p:sp>
        <p:nvSpPr>
          <p:cNvPr id="4" name="Slide Number Placeholder 5">
            <a:extLst>
              <a:ext uri="{FF2B5EF4-FFF2-40B4-BE49-F238E27FC236}">
                <a16:creationId xmlns:a16="http://schemas.microsoft.com/office/drawing/2014/main" id="{96729CCA-7D85-3744-858A-052C86508F2F}"/>
              </a:ext>
            </a:extLst>
          </p:cNvPr>
          <p:cNvSpPr>
            <a:spLocks noGrp="1"/>
          </p:cNvSpPr>
          <p:nvPr>
            <p:ph type="sldNum" sz="quarter" idx="4"/>
          </p:nvPr>
        </p:nvSpPr>
        <p:spPr>
          <a:xfrm>
            <a:off x="11300347" y="6510975"/>
            <a:ext cx="740688" cy="333375"/>
          </a:xfrm>
          <a:prstGeom prst="rect">
            <a:avLst/>
          </a:prstGeom>
          <a:solidFill>
            <a:schemeClr val="accent3"/>
          </a:solidFill>
        </p:spPr>
        <p:txBody>
          <a:bodyPr vert="horz" wrap="square" lIns="91440" tIns="45720" rIns="91440" bIns="45720" rtlCol="0" anchor="ctr"/>
          <a:lstStyle>
            <a:lvl1pPr algn="r">
              <a:defRPr sz="800" b="0" i="0">
                <a:solidFill>
                  <a:schemeClr val="tx1"/>
                </a:solidFill>
                <a:latin typeface="Cora Medium" panose="020B0600030000020004" pitchFamily="34" charset="77"/>
              </a:defRPr>
            </a:lvl1pPr>
          </a:lstStyle>
          <a:p>
            <a:r>
              <a:rPr lang="en-US"/>
              <a:t>  |   </a:t>
            </a:r>
            <a:fld id="{AD816501-AAE5-214E-B100-00C3DC5F5E3F}" type="slidenum">
              <a:rPr lang="en-US" smtClean="0"/>
              <a:pPr/>
              <a:t>‹#›</a:t>
            </a:fld>
            <a:endParaRPr lang="en-US"/>
          </a:p>
        </p:txBody>
      </p:sp>
      <p:pic>
        <p:nvPicPr>
          <p:cNvPr id="12" name="Picture 11">
            <a:extLst>
              <a:ext uri="{FF2B5EF4-FFF2-40B4-BE49-F238E27FC236}">
                <a16:creationId xmlns:a16="http://schemas.microsoft.com/office/drawing/2014/main" id="{BFED88F6-73A2-2A4E-9D1F-78955E342302}"/>
              </a:ext>
            </a:extLst>
          </p:cNvPr>
          <p:cNvPicPr>
            <a:picLocks noChangeAspect="1"/>
          </p:cNvPicPr>
          <p:nvPr userDrawn="1"/>
        </p:nvPicPr>
        <p:blipFill>
          <a:blip r:embed="rId4"/>
          <a:stretch>
            <a:fillRect/>
          </a:stretch>
        </p:blipFill>
        <p:spPr>
          <a:xfrm>
            <a:off x="11714272" y="5910943"/>
            <a:ext cx="217424" cy="533400"/>
          </a:xfrm>
          <a:prstGeom prst="rect">
            <a:avLst/>
          </a:prstGeom>
        </p:spPr>
      </p:pic>
    </p:spTree>
    <p:extLst>
      <p:ext uri="{BB962C8B-B14F-4D97-AF65-F5344CB8AC3E}">
        <p14:creationId xmlns:p14="http://schemas.microsoft.com/office/powerpoint/2010/main" val="83091567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J&amp;J Signature">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86090CF-643E-184F-B8D4-05D3D55485D4}"/>
              </a:ext>
            </a:extLst>
          </p:cNvPr>
          <p:cNvGrpSpPr/>
          <p:nvPr userDrawn="1"/>
        </p:nvGrpSpPr>
        <p:grpSpPr>
          <a:xfrm>
            <a:off x="32602" y="2893"/>
            <a:ext cx="12159399" cy="7034512"/>
            <a:chOff x="24451" y="2893"/>
            <a:chExt cx="9119549" cy="7034512"/>
          </a:xfrm>
        </p:grpSpPr>
        <p:pic>
          <p:nvPicPr>
            <p:cNvPr id="10" name="Picture 9">
              <a:extLst>
                <a:ext uri="{FF2B5EF4-FFF2-40B4-BE49-F238E27FC236}">
                  <a16:creationId xmlns:a16="http://schemas.microsoft.com/office/drawing/2014/main" id="{5F011B40-1FA5-544D-8C29-22884F08F617}"/>
                </a:ext>
              </a:extLst>
            </p:cNvPr>
            <p:cNvPicPr>
              <a:picLocks noChangeAspect="1"/>
            </p:cNvPicPr>
            <p:nvPr userDrawn="1"/>
          </p:nvPicPr>
          <p:blipFill rotWithShape="1">
            <a:blip r:embed="rId2">
              <a:alphaModFix amt="85000"/>
              <a:extLst>
                <a:ext uri="{BEBA8EAE-BF5A-486C-A8C5-ECC9F3942E4B}">
                  <a14:imgProps xmlns:a14="http://schemas.microsoft.com/office/drawing/2010/main">
                    <a14:imgLayer r:embed="rId3">
                      <a14:imgEffect>
                        <a14:brightnessContrast bright="15000"/>
                      </a14:imgEffect>
                    </a14:imgLayer>
                  </a14:imgProps>
                </a:ext>
              </a:extLst>
            </a:blip>
            <a:srcRect b="-114"/>
            <a:stretch/>
          </p:blipFill>
          <p:spPr>
            <a:xfrm>
              <a:off x="24451" y="2893"/>
              <a:ext cx="3783951" cy="6912191"/>
            </a:xfrm>
            <a:prstGeom prst="rect">
              <a:avLst/>
            </a:prstGeom>
          </p:spPr>
        </p:pic>
        <p:pic>
          <p:nvPicPr>
            <p:cNvPr id="11" name="Picture 10">
              <a:extLst>
                <a:ext uri="{FF2B5EF4-FFF2-40B4-BE49-F238E27FC236}">
                  <a16:creationId xmlns:a16="http://schemas.microsoft.com/office/drawing/2014/main" id="{84EB069C-D070-A845-965B-87DEEC5EF182}"/>
                </a:ext>
              </a:extLst>
            </p:cNvPr>
            <p:cNvPicPr>
              <a:picLocks noChangeAspect="1"/>
            </p:cNvPicPr>
            <p:nvPr userDrawn="1"/>
          </p:nvPicPr>
          <p:blipFill rotWithShape="1">
            <a:blip r:embed="rId2">
              <a:alphaModFix amt="85000"/>
              <a:extLst>
                <a:ext uri="{BEBA8EAE-BF5A-486C-A8C5-ECC9F3942E4B}">
                  <a14:imgProps xmlns:a14="http://schemas.microsoft.com/office/drawing/2010/main">
                    <a14:imgLayer r:embed="rId4">
                      <a14:imgEffect>
                        <a14:brightnessContrast bright="15000"/>
                      </a14:imgEffect>
                    </a14:imgLayer>
                  </a14:imgProps>
                </a:ext>
              </a:extLst>
            </a:blip>
            <a:srcRect b="-1885"/>
            <a:stretch/>
          </p:blipFill>
          <p:spPr>
            <a:xfrm>
              <a:off x="3864964" y="2893"/>
              <a:ext cx="3783951" cy="7034512"/>
            </a:xfrm>
            <a:prstGeom prst="rect">
              <a:avLst/>
            </a:prstGeom>
          </p:spPr>
        </p:pic>
        <p:pic>
          <p:nvPicPr>
            <p:cNvPr id="12" name="Picture 11">
              <a:extLst>
                <a:ext uri="{FF2B5EF4-FFF2-40B4-BE49-F238E27FC236}">
                  <a16:creationId xmlns:a16="http://schemas.microsoft.com/office/drawing/2014/main" id="{D654B98C-8D86-1D40-858D-35E6524E5186}"/>
                </a:ext>
              </a:extLst>
            </p:cNvPr>
            <p:cNvPicPr>
              <a:picLocks noChangeAspect="1"/>
            </p:cNvPicPr>
            <p:nvPr userDrawn="1"/>
          </p:nvPicPr>
          <p:blipFill rotWithShape="1">
            <a:blip r:embed="rId2">
              <a:alphaModFix amt="85000"/>
              <a:extLst>
                <a:ext uri="{BEBA8EAE-BF5A-486C-A8C5-ECC9F3942E4B}">
                  <a14:imgProps xmlns:a14="http://schemas.microsoft.com/office/drawing/2010/main">
                    <a14:imgLayer r:embed="rId5">
                      <a14:imgEffect>
                        <a14:brightnessContrast bright="15000"/>
                      </a14:imgEffect>
                    </a14:imgLayer>
                  </a14:imgProps>
                </a:ext>
              </a:extLst>
            </a:blip>
            <a:srcRect r="62381" b="-1885"/>
            <a:stretch/>
          </p:blipFill>
          <p:spPr>
            <a:xfrm>
              <a:off x="7720528" y="2893"/>
              <a:ext cx="1423472" cy="7034512"/>
            </a:xfrm>
            <a:prstGeom prst="rect">
              <a:avLst/>
            </a:prstGeom>
          </p:spPr>
        </p:pic>
      </p:grpSp>
      <p:sp>
        <p:nvSpPr>
          <p:cNvPr id="13" name="Rectangle 12">
            <a:extLst>
              <a:ext uri="{FF2B5EF4-FFF2-40B4-BE49-F238E27FC236}">
                <a16:creationId xmlns:a16="http://schemas.microsoft.com/office/drawing/2014/main" id="{E06C32DA-55D8-3341-8F68-49B57166EB70}"/>
              </a:ext>
            </a:extLst>
          </p:cNvPr>
          <p:cNvSpPr/>
          <p:nvPr userDrawn="1"/>
        </p:nvSpPr>
        <p:spPr bwMode="auto">
          <a:xfrm>
            <a:off x="459997" y="359796"/>
            <a:ext cx="4257147" cy="1564531"/>
          </a:xfrm>
          <a:prstGeom prst="rect">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err="1">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endParaRPr>
          </a:p>
        </p:txBody>
      </p:sp>
      <p:pic>
        <p:nvPicPr>
          <p:cNvPr id="3" name="Picture 2">
            <a:extLst>
              <a:ext uri="{FF2B5EF4-FFF2-40B4-BE49-F238E27FC236}">
                <a16:creationId xmlns:a16="http://schemas.microsoft.com/office/drawing/2014/main" id="{4C425BDF-79ED-E740-AA63-58335A94F247}"/>
              </a:ext>
            </a:extLst>
          </p:cNvPr>
          <p:cNvPicPr>
            <a:picLocks noChangeAspect="1"/>
          </p:cNvPicPr>
          <p:nvPr userDrawn="1"/>
        </p:nvPicPr>
        <p:blipFill>
          <a:blip r:embed="rId6"/>
          <a:stretch>
            <a:fillRect/>
          </a:stretch>
        </p:blipFill>
        <p:spPr>
          <a:xfrm>
            <a:off x="508589" y="445387"/>
            <a:ext cx="4208555" cy="1409114"/>
          </a:xfrm>
          <a:prstGeom prst="rect">
            <a:avLst/>
          </a:prstGeom>
        </p:spPr>
      </p:pic>
      <p:sp>
        <p:nvSpPr>
          <p:cNvPr id="14" name="Title 2">
            <a:extLst>
              <a:ext uri="{FF2B5EF4-FFF2-40B4-BE49-F238E27FC236}">
                <a16:creationId xmlns:a16="http://schemas.microsoft.com/office/drawing/2014/main" id="{5E37140C-5052-B349-9B70-928A88759045}"/>
              </a:ext>
            </a:extLst>
          </p:cNvPr>
          <p:cNvSpPr>
            <a:spLocks noGrp="1"/>
          </p:cNvSpPr>
          <p:nvPr>
            <p:ph type="title" hasCustomPrompt="1"/>
          </p:nvPr>
        </p:nvSpPr>
        <p:spPr>
          <a:xfrm>
            <a:off x="605367" y="2776161"/>
            <a:ext cx="10981267" cy="1564531"/>
          </a:xfrm>
          <a:prstGeom prst="rect">
            <a:avLst/>
          </a:prstGeom>
        </p:spPr>
        <p:txBody>
          <a:bodyPr anchor="ctr"/>
          <a:lstStyle>
            <a:lvl1pPr algn="l">
              <a:lnSpc>
                <a:spcPts val="5000"/>
              </a:lnSpc>
              <a:defRPr sz="5000" b="0" baseline="0">
                <a:solidFill>
                  <a:srgbClr val="DF8780"/>
                </a:solidFill>
              </a:defRPr>
            </a:lvl1pPr>
          </a:lstStyle>
          <a:p>
            <a:r>
              <a:rPr lang="en-US" dirty="0"/>
              <a:t>Presentation Title Goes Here</a:t>
            </a:r>
          </a:p>
        </p:txBody>
      </p:sp>
      <p:sp>
        <p:nvSpPr>
          <p:cNvPr id="15" name="Text Placeholder 5">
            <a:extLst>
              <a:ext uri="{FF2B5EF4-FFF2-40B4-BE49-F238E27FC236}">
                <a16:creationId xmlns:a16="http://schemas.microsoft.com/office/drawing/2014/main" id="{38D34F64-A045-FC4B-93E8-1153346EC8ED}"/>
              </a:ext>
            </a:extLst>
          </p:cNvPr>
          <p:cNvSpPr>
            <a:spLocks noGrp="1"/>
          </p:cNvSpPr>
          <p:nvPr>
            <p:ph type="body" sz="quarter" idx="10" hasCustomPrompt="1"/>
          </p:nvPr>
        </p:nvSpPr>
        <p:spPr>
          <a:xfrm>
            <a:off x="609600" y="4441372"/>
            <a:ext cx="9753600" cy="1481138"/>
          </a:xfrm>
        </p:spPr>
        <p:txBody>
          <a:bodyPr/>
          <a:lstStyle>
            <a:lvl1pPr marL="0" indent="0">
              <a:spcBef>
                <a:spcPts val="0"/>
              </a:spcBef>
              <a:buNone/>
              <a:defRPr sz="2500">
                <a:solidFill>
                  <a:schemeClr val="accent2"/>
                </a:solidFill>
                <a:latin typeface="Ten Oldstyle" panose="03060502040502030204" pitchFamily="66" charset="0"/>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dirty="0"/>
              <a:t>Presenter, Date, Subtitle</a:t>
            </a:r>
          </a:p>
        </p:txBody>
      </p:sp>
    </p:spTree>
    <p:extLst>
      <p:ext uri="{BB962C8B-B14F-4D97-AF65-F5344CB8AC3E}">
        <p14:creationId xmlns:p14="http://schemas.microsoft.com/office/powerpoint/2010/main" val="250811885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9837" y="6356352"/>
            <a:ext cx="2844800" cy="365125"/>
          </a:xfrm>
          <a:prstGeom prst="rect">
            <a:avLst/>
          </a:prstGeom>
        </p:spPr>
        <p:txBody>
          <a:bodyPr/>
          <a:lstStyle/>
          <a:p>
            <a:fld id="{71ACE3C3-3DE5-394B-992B-CB11A4079B42}" type="datetime1">
              <a:rPr lang="en-US" smtClean="0">
                <a:solidFill>
                  <a:prstClr val="black">
                    <a:tint val="75000"/>
                  </a:prstClr>
                </a:solidFill>
                <a:latin typeface="Arial"/>
              </a:rPr>
              <a:pPr/>
              <a:t>8/24/21</a:t>
            </a:fld>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C584E3A1-B994-4B49-A119-057A75EFA18A}"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9" name="Rectangle 8"/>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83" tIns="60941" rIns="121883" bIns="60941" rtlCol="0" anchor="ctr"/>
          <a:lstStyle/>
          <a:p>
            <a:pPr algn="ctr" defTabSz="1218750">
              <a:buClrTx/>
              <a:buFontTx/>
              <a:buNone/>
            </a:pPr>
            <a:endParaRPr lang="en-US" sz="2400" kern="1200" dirty="0">
              <a:solidFill>
                <a:srgbClr val="FFFFFF"/>
              </a:solidFill>
              <a:latin typeface="Arial"/>
            </a:endParaRPr>
          </a:p>
        </p:txBody>
      </p:sp>
      <p:sp>
        <p:nvSpPr>
          <p:cNvPr id="5" name="Footer Placeholder 4"/>
          <p:cNvSpPr>
            <a:spLocks noGrp="1"/>
          </p:cNvSpPr>
          <p:nvPr>
            <p:ph type="ftr" sz="quarter" idx="11"/>
          </p:nvPr>
        </p:nvSpPr>
        <p:spPr>
          <a:xfrm>
            <a:off x="1834443" y="5926864"/>
            <a:ext cx="9767148" cy="365125"/>
          </a:xfrm>
        </p:spPr>
        <p:txBody>
          <a:bodyPr/>
          <a:lstStyle>
            <a:lvl1pPr algn="ctr">
              <a:defRPr sz="2000">
                <a:solidFill>
                  <a:schemeClr val="bg1"/>
                </a:solidFill>
              </a:defRPr>
            </a:lvl1pPr>
          </a:lstStyle>
          <a:p>
            <a:r>
              <a:rPr lang="en-US" dirty="0">
                <a:solidFill>
                  <a:srgbClr val="FFFFFF"/>
                </a:solidFill>
              </a:rPr>
              <a:t>GLRWeek2021.gradelevelreading.net  /  #</a:t>
            </a:r>
            <a:r>
              <a:rPr lang="en-US" dirty="0" err="1">
                <a:solidFill>
                  <a:srgbClr val="FFFFFF"/>
                </a:solidFill>
              </a:rPr>
              <a:t>GLRKeepers</a:t>
            </a:r>
            <a:endParaRPr lang="en-US" dirty="0">
              <a:solidFill>
                <a:srgbClr val="FFFFFF"/>
              </a:solidFill>
            </a:endParaRPr>
          </a:p>
        </p:txBody>
      </p:sp>
      <p:sp>
        <p:nvSpPr>
          <p:cNvPr id="2" name="Title 1"/>
          <p:cNvSpPr>
            <a:spLocks noGrp="1"/>
          </p:cNvSpPr>
          <p:nvPr>
            <p:ph type="ctrTitle"/>
          </p:nvPr>
        </p:nvSpPr>
        <p:spPr>
          <a:xfrm>
            <a:off x="2085525" y="290217"/>
            <a:ext cx="9314587" cy="2271888"/>
          </a:xfrm>
          <a:prstGeom prst="rect">
            <a:avLst/>
          </a:prstGeom>
        </p:spPr>
        <p:txBody>
          <a:bodyPr>
            <a:no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01698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2" y="1"/>
            <a:ext cx="9153676" cy="1649160"/>
          </a:xfrm>
          <a:prstGeom prst="rect">
            <a:avLst/>
          </a:prstGeom>
        </p:spPr>
        <p:txBody>
          <a:bodyPr/>
          <a:lstStyle>
            <a:lvl1pPr>
              <a:defRPr sz="3200"/>
            </a:lvl1pPr>
          </a:lstStyle>
          <a:p>
            <a:r>
              <a:rPr lang="en-US" dirty="0"/>
              <a:t>Click to edit Master title style</a:t>
            </a:r>
          </a:p>
        </p:txBody>
      </p:sp>
      <p:sp>
        <p:nvSpPr>
          <p:cNvPr id="3" name="Content Placeholder 2"/>
          <p:cNvSpPr>
            <a:spLocks noGrp="1"/>
          </p:cNvSpPr>
          <p:nvPr>
            <p:ph idx="1"/>
          </p:nvPr>
        </p:nvSpPr>
        <p:spPr>
          <a:xfrm>
            <a:off x="1834444" y="2316480"/>
            <a:ext cx="9148032" cy="3755496"/>
          </a:xfrm>
          <a:prstGeom prst="rect">
            <a:avLst/>
          </a:prstGeom>
        </p:spPr>
        <p:txBody>
          <a:bodyPr/>
          <a:lstStyle>
            <a:lvl1pPr>
              <a:defRPr sz="2667"/>
            </a:lvl1pPr>
            <a:lvl2pPr>
              <a:defRPr sz="2400"/>
            </a:lvl2pPr>
            <a:lvl3pPr>
              <a:defRPr sz="2133"/>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584E3A1-B994-4B49-A119-057A75EFA18A}"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7" name="Footer Placeholder 4">
            <a:extLst>
              <a:ext uri="{FF2B5EF4-FFF2-40B4-BE49-F238E27FC236}">
                <a16:creationId xmlns:a16="http://schemas.microsoft.com/office/drawing/2014/main" id="{A9108BD5-0117-E24B-B1D3-D76A8C6B50C5}"/>
              </a:ext>
            </a:extLst>
          </p:cNvPr>
          <p:cNvSpPr>
            <a:spLocks noGrp="1"/>
          </p:cNvSpPr>
          <p:nvPr>
            <p:ph type="ftr" sz="quarter" idx="3"/>
          </p:nvPr>
        </p:nvSpPr>
        <p:spPr>
          <a:xfrm>
            <a:off x="1826202" y="6348111"/>
            <a:ext cx="9148032" cy="365125"/>
          </a:xfrm>
          <a:prstGeom prst="rect">
            <a:avLst/>
          </a:prstGeom>
        </p:spPr>
        <p:txBody>
          <a:bodyPr vert="horz" lIns="91412" tIns="45706" rIns="91412" bIns="45706" rtlCol="0" anchor="ctr"/>
          <a:lstStyle>
            <a:lvl1pPr marL="0" marR="0" indent="0" algn="r" rtl="0">
              <a:lnSpc>
                <a:spcPct val="100000"/>
              </a:lnSpc>
              <a:spcBef>
                <a:spcPts val="0"/>
              </a:spcBef>
              <a:spcAft>
                <a:spcPts val="0"/>
              </a:spcAft>
              <a:buNone/>
              <a:defRPr sz="1200" baseline="0">
                <a:solidFill>
                  <a:schemeClr val="bg2">
                    <a:lumMod val="60000"/>
                    <a:lumOff val="40000"/>
                  </a:schemeClr>
                </a:solidFill>
              </a:defRPr>
            </a:lvl1pPr>
          </a:lstStyle>
          <a:p>
            <a:r>
              <a:rPr lang="en-US" sz="1200" b="0" i="0" u="none" strike="noStrike" cap="none" dirty="0">
                <a:solidFill>
                  <a:srgbClr val="969696"/>
                </a:solidFill>
                <a:latin typeface="Arial"/>
                <a:cs typeface="Arial"/>
                <a:sym typeface="Arial"/>
              </a:rPr>
              <a:t>GLRWeek2021.gradelevelreading.net  /  #</a:t>
            </a:r>
            <a:r>
              <a:rPr lang="en-US" sz="1200" b="0" i="0" u="none" strike="noStrike" cap="none" dirty="0" err="1">
                <a:solidFill>
                  <a:srgbClr val="969696"/>
                </a:solidFill>
                <a:latin typeface="Arial"/>
                <a:cs typeface="Arial"/>
                <a:sym typeface="Arial"/>
              </a:rPr>
              <a:t>GLRKeepers</a:t>
            </a:r>
            <a:r>
              <a:rPr lang="en-US" sz="1200" b="0" i="0" u="none" strike="noStrike" cap="none" dirty="0">
                <a:solidFill>
                  <a:srgbClr val="969696"/>
                </a:solidFill>
                <a:latin typeface="Arial"/>
                <a:cs typeface="Arial"/>
                <a:sym typeface="Arial"/>
              </a:rPr>
              <a:t> </a:t>
            </a:r>
          </a:p>
        </p:txBody>
      </p:sp>
    </p:spTree>
    <p:extLst>
      <p:ext uri="{BB962C8B-B14F-4D97-AF65-F5344CB8AC3E}">
        <p14:creationId xmlns:p14="http://schemas.microsoft.com/office/powerpoint/2010/main" val="3666025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2" y="1"/>
            <a:ext cx="9153676" cy="164916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793040" y="2300111"/>
            <a:ext cx="5109437" cy="3826053"/>
          </a:xfrm>
          <a:prstGeom prst="rect">
            <a:avLst/>
          </a:prstGeom>
        </p:spPr>
        <p:txBody>
          <a:bodyPr/>
          <a:lstStyle>
            <a:lvl1pPr>
              <a:defRPr sz="3200"/>
            </a:lvl1pPr>
            <a:lvl2pPr>
              <a:defRPr sz="28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51260" y="2300111"/>
            <a:ext cx="5182009" cy="3826053"/>
          </a:xfrm>
          <a:prstGeom prst="rect">
            <a:avLst/>
          </a:prstGeom>
        </p:spPr>
        <p:txBody>
          <a:bodyPr/>
          <a:lstStyle>
            <a:lvl1pPr>
              <a:defRPr sz="3200"/>
            </a:lvl1pPr>
            <a:lvl2pPr>
              <a:defRPr sz="28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C584E3A1-B994-4B49-A119-057A75EFA18A}"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8" name="Footer Placeholder 4">
            <a:extLst>
              <a:ext uri="{FF2B5EF4-FFF2-40B4-BE49-F238E27FC236}">
                <a16:creationId xmlns:a16="http://schemas.microsoft.com/office/drawing/2014/main" id="{79E2AC53-4186-E944-B1A5-68B28C8E6462}"/>
              </a:ext>
            </a:extLst>
          </p:cNvPr>
          <p:cNvSpPr>
            <a:spLocks noGrp="1"/>
          </p:cNvSpPr>
          <p:nvPr>
            <p:ph type="ftr" sz="quarter" idx="3"/>
          </p:nvPr>
        </p:nvSpPr>
        <p:spPr>
          <a:xfrm>
            <a:off x="1826202" y="6348111"/>
            <a:ext cx="9148032" cy="365125"/>
          </a:xfrm>
          <a:prstGeom prst="rect">
            <a:avLst/>
          </a:prstGeom>
        </p:spPr>
        <p:txBody>
          <a:bodyPr vert="horz" lIns="91412" tIns="45706" rIns="91412" bIns="45706" rtlCol="0" anchor="ctr"/>
          <a:lstStyle>
            <a:lvl1pPr marL="0" marR="0" indent="0" algn="r" rtl="0">
              <a:lnSpc>
                <a:spcPct val="100000"/>
              </a:lnSpc>
              <a:spcBef>
                <a:spcPts val="0"/>
              </a:spcBef>
              <a:spcAft>
                <a:spcPts val="0"/>
              </a:spcAft>
              <a:buNone/>
              <a:defRPr sz="1200" baseline="0">
                <a:solidFill>
                  <a:schemeClr val="bg2">
                    <a:lumMod val="60000"/>
                    <a:lumOff val="40000"/>
                  </a:schemeClr>
                </a:solidFill>
              </a:defRPr>
            </a:lvl1pPr>
          </a:lstStyle>
          <a:p>
            <a:r>
              <a:rPr lang="en-US" sz="1200" b="0" i="0" u="none" strike="noStrike" cap="none" dirty="0">
                <a:solidFill>
                  <a:srgbClr val="969696"/>
                </a:solidFill>
                <a:latin typeface="Arial"/>
                <a:cs typeface="Arial"/>
                <a:sym typeface="Arial"/>
              </a:rPr>
              <a:t>GLRWeek2021.gradelevelreading.net  /  #</a:t>
            </a:r>
            <a:r>
              <a:rPr lang="en-US" sz="1200" b="0" i="0" u="none" strike="noStrike" cap="none" dirty="0" err="1">
                <a:solidFill>
                  <a:srgbClr val="969696"/>
                </a:solidFill>
                <a:latin typeface="Arial"/>
                <a:cs typeface="Arial"/>
                <a:sym typeface="Arial"/>
              </a:rPr>
              <a:t>GLRKeepers</a:t>
            </a:r>
            <a:r>
              <a:rPr lang="en-US" sz="1200" b="0" i="0" u="none" strike="noStrike" cap="none" dirty="0">
                <a:solidFill>
                  <a:srgbClr val="969696"/>
                </a:solidFill>
                <a:latin typeface="Arial"/>
                <a:cs typeface="Arial"/>
                <a:sym typeface="Arial"/>
              </a:rPr>
              <a:t> </a:t>
            </a:r>
          </a:p>
        </p:txBody>
      </p:sp>
    </p:spTree>
    <p:extLst>
      <p:ext uri="{BB962C8B-B14F-4D97-AF65-F5344CB8AC3E}">
        <p14:creationId xmlns:p14="http://schemas.microsoft.com/office/powerpoint/2010/main" val="1013137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2" y="1"/>
            <a:ext cx="9153676" cy="164916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78931" y="2466449"/>
            <a:ext cx="5256596" cy="639763"/>
          </a:xfrm>
          <a:prstGeom prst="rect">
            <a:avLst/>
          </a:prstGeom>
        </p:spPr>
        <p:txBody>
          <a:bodyPr anchor="b">
            <a:normAutofit/>
          </a:bodyPr>
          <a:lstStyle>
            <a:lvl1pPr marL="0" indent="0">
              <a:buNone/>
              <a:defRPr sz="2667" b="1"/>
            </a:lvl1pPr>
            <a:lvl2pPr marL="609363" indent="0">
              <a:buNone/>
              <a:defRPr sz="2667" b="1"/>
            </a:lvl2pPr>
            <a:lvl3pPr marL="1218750" indent="0">
              <a:buNone/>
              <a:defRPr sz="2400" b="1"/>
            </a:lvl3pPr>
            <a:lvl4pPr marL="1828120" indent="0">
              <a:buNone/>
              <a:defRPr sz="2133" b="1"/>
            </a:lvl4pPr>
            <a:lvl5pPr marL="2437498" indent="0">
              <a:buNone/>
              <a:defRPr sz="2133" b="1"/>
            </a:lvl5pPr>
            <a:lvl6pPr marL="3046860" indent="0">
              <a:buNone/>
              <a:defRPr sz="2133" b="1"/>
            </a:lvl6pPr>
            <a:lvl7pPr marL="3656223" indent="0">
              <a:buNone/>
              <a:defRPr sz="2133" b="1"/>
            </a:lvl7pPr>
            <a:lvl8pPr marL="4265600" indent="0">
              <a:buNone/>
              <a:defRPr sz="2133" b="1"/>
            </a:lvl8pPr>
            <a:lvl9pPr marL="4874971"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778929" y="3132667"/>
            <a:ext cx="5268691" cy="2993496"/>
          </a:xfrm>
          <a:prstGeom prst="rect">
            <a:avLst/>
          </a:prstGeo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53845" y="2466449"/>
            <a:ext cx="5248731" cy="639763"/>
          </a:xfrm>
          <a:prstGeom prst="rect">
            <a:avLst/>
          </a:prstGeom>
        </p:spPr>
        <p:txBody>
          <a:bodyPr anchor="b">
            <a:normAutofit/>
          </a:bodyPr>
          <a:lstStyle>
            <a:lvl1pPr marL="0" indent="0">
              <a:buNone/>
              <a:defRPr sz="2667" b="1"/>
            </a:lvl1pPr>
            <a:lvl2pPr marL="609363" indent="0">
              <a:buNone/>
              <a:defRPr sz="2667" b="1"/>
            </a:lvl2pPr>
            <a:lvl3pPr marL="1218750" indent="0">
              <a:buNone/>
              <a:defRPr sz="2400" b="1"/>
            </a:lvl3pPr>
            <a:lvl4pPr marL="1828120" indent="0">
              <a:buNone/>
              <a:defRPr sz="2133" b="1"/>
            </a:lvl4pPr>
            <a:lvl5pPr marL="2437498" indent="0">
              <a:buNone/>
              <a:defRPr sz="2133" b="1"/>
            </a:lvl5pPr>
            <a:lvl6pPr marL="3046860" indent="0">
              <a:buNone/>
              <a:defRPr sz="2133" b="1"/>
            </a:lvl6pPr>
            <a:lvl7pPr marL="3656223" indent="0">
              <a:buNone/>
              <a:defRPr sz="2133" b="1"/>
            </a:lvl7pPr>
            <a:lvl8pPr marL="4265600" indent="0">
              <a:buNone/>
              <a:defRPr sz="2133" b="1"/>
            </a:lvl8pPr>
            <a:lvl9pPr marL="4874971"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253848" y="3132667"/>
            <a:ext cx="5236637" cy="2993496"/>
          </a:xfrm>
          <a:prstGeom prst="rect">
            <a:avLst/>
          </a:prstGeo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C584E3A1-B994-4B49-A119-057A75EFA18A}"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10" name="Footer Placeholder 4">
            <a:extLst>
              <a:ext uri="{FF2B5EF4-FFF2-40B4-BE49-F238E27FC236}">
                <a16:creationId xmlns:a16="http://schemas.microsoft.com/office/drawing/2014/main" id="{EC00CCDE-BC93-B042-819B-8FFF180353CE}"/>
              </a:ext>
            </a:extLst>
          </p:cNvPr>
          <p:cNvSpPr>
            <a:spLocks noGrp="1"/>
          </p:cNvSpPr>
          <p:nvPr>
            <p:ph type="ftr" sz="quarter" idx="13"/>
          </p:nvPr>
        </p:nvSpPr>
        <p:spPr>
          <a:xfrm>
            <a:off x="1826202" y="6348111"/>
            <a:ext cx="9148032" cy="365125"/>
          </a:xfrm>
          <a:prstGeom prst="rect">
            <a:avLst/>
          </a:prstGeom>
        </p:spPr>
        <p:txBody>
          <a:bodyPr vert="horz" lIns="91412" tIns="45706" rIns="91412" bIns="45706" rtlCol="0" anchor="ctr"/>
          <a:lstStyle>
            <a:lvl1pPr marL="0" marR="0" indent="0" algn="r" rtl="0">
              <a:lnSpc>
                <a:spcPct val="100000"/>
              </a:lnSpc>
              <a:spcBef>
                <a:spcPts val="0"/>
              </a:spcBef>
              <a:spcAft>
                <a:spcPts val="0"/>
              </a:spcAft>
              <a:buNone/>
              <a:defRPr sz="1200" baseline="0">
                <a:solidFill>
                  <a:schemeClr val="bg2">
                    <a:lumMod val="60000"/>
                    <a:lumOff val="40000"/>
                  </a:schemeClr>
                </a:solidFill>
              </a:defRPr>
            </a:lvl1pPr>
          </a:lstStyle>
          <a:p>
            <a:r>
              <a:rPr lang="en-US" sz="1200" b="0" i="0" u="none" strike="noStrike" cap="none" dirty="0">
                <a:solidFill>
                  <a:srgbClr val="969696"/>
                </a:solidFill>
                <a:latin typeface="Arial"/>
                <a:cs typeface="Arial"/>
                <a:sym typeface="Arial"/>
              </a:rPr>
              <a:t>GLRWeek2021.gradelevelreading.net  /  #</a:t>
            </a:r>
            <a:r>
              <a:rPr lang="en-US" sz="1200" b="0" i="0" u="none" strike="noStrike" cap="none" dirty="0" err="1">
                <a:solidFill>
                  <a:srgbClr val="969696"/>
                </a:solidFill>
                <a:latin typeface="Arial"/>
                <a:cs typeface="Arial"/>
                <a:sym typeface="Arial"/>
              </a:rPr>
              <a:t>GLRKeepers</a:t>
            </a:r>
            <a:r>
              <a:rPr lang="en-US" sz="1200" b="0" i="0" u="none" strike="noStrike" cap="none" dirty="0">
                <a:solidFill>
                  <a:srgbClr val="969696"/>
                </a:solidFill>
                <a:latin typeface="Arial"/>
                <a:cs typeface="Arial"/>
                <a:sym typeface="Arial"/>
              </a:rPr>
              <a:t> </a:t>
            </a:r>
          </a:p>
        </p:txBody>
      </p:sp>
    </p:spTree>
    <p:extLst>
      <p:ext uri="{BB962C8B-B14F-4D97-AF65-F5344CB8AC3E}">
        <p14:creationId xmlns:p14="http://schemas.microsoft.com/office/powerpoint/2010/main" val="10228423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2.emf"/><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2.emf"/><Relationship Id="rId4" Type="http://schemas.openxmlformats.org/officeDocument/2006/relationships/slideLayout" Target="../slideLayouts/slideLayout1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theme" Target="../theme/theme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9" descr="orangebar.pdf"/>
          <p:cNvPicPr preferRelativeResize="0"/>
          <p:nvPr/>
        </p:nvPicPr>
        <p:blipFill rotWithShape="1">
          <a:blip r:embed="rId7">
            <a:alphaModFix/>
          </a:blip>
          <a:srcRect/>
          <a:stretch/>
        </p:blipFill>
        <p:spPr>
          <a:xfrm>
            <a:off x="0" y="0"/>
            <a:ext cx="12188952" cy="6856286"/>
          </a:xfrm>
          <a:prstGeom prst="rect">
            <a:avLst/>
          </a:prstGeom>
          <a:noFill/>
          <a:ln>
            <a:noFill/>
          </a:ln>
        </p:spPr>
      </p:pic>
      <p:sp>
        <p:nvSpPr>
          <p:cNvPr id="7" name="Google Shape;7;p9"/>
          <p:cNvSpPr txBox="1">
            <a:spLocks noGrp="1"/>
          </p:cNvSpPr>
          <p:nvPr>
            <p:ph type="ftr" idx="11"/>
          </p:nvPr>
        </p:nvSpPr>
        <p:spPr>
          <a:xfrm>
            <a:off x="1834443" y="6356352"/>
            <a:ext cx="9148032" cy="365125"/>
          </a:xfrm>
          <a:prstGeom prst="rect">
            <a:avLst/>
          </a:prstGeom>
          <a:noFill/>
          <a:ln>
            <a:noFill/>
          </a:ln>
        </p:spPr>
        <p:txBody>
          <a:bodyPr spcFirstLastPara="1" wrap="square" lIns="91400" tIns="45700" rIns="91400" bIns="45700" anchor="ctr" anchorCtr="0">
            <a:noAutofit/>
          </a:bodyPr>
          <a:lstStyle>
            <a:lvl1pPr marR="0" lvl="0" algn="r" rtl="0">
              <a:lnSpc>
                <a:spcPct val="100000"/>
              </a:lnSpc>
              <a:spcBef>
                <a:spcPts val="0"/>
              </a:spcBef>
              <a:spcAft>
                <a:spcPts val="0"/>
              </a:spcAft>
              <a:buSzPts val="1400"/>
              <a:buNone/>
              <a:defRPr sz="1200" b="0" i="0" u="none" strike="noStrike" cap="none">
                <a:solidFill>
                  <a:srgbClr val="969696"/>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r>
              <a:rPr lang="en-US" dirty="0"/>
              <a:t>GLRWeek2021.gradelevelreading.net  /  #</a:t>
            </a:r>
            <a:r>
              <a:rPr lang="en-US" dirty="0" err="1"/>
              <a:t>GLRKeepers</a:t>
            </a:r>
            <a:r>
              <a:rPr lang="en-US" dirty="0"/>
              <a:t> </a:t>
            </a:r>
          </a:p>
        </p:txBody>
      </p:sp>
      <p:sp>
        <p:nvSpPr>
          <p:cNvPr id="8" name="Google Shape;8;p9"/>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 name="Google Shape;9;p9"/>
          <p:cNvSpPr txBox="1">
            <a:spLocks noGrp="1"/>
          </p:cNvSpPr>
          <p:nvPr>
            <p:ph type="title"/>
          </p:nvPr>
        </p:nvSpPr>
        <p:spPr>
          <a:xfrm>
            <a:off x="1828802" y="1"/>
            <a:ext cx="9153676" cy="1649160"/>
          </a:xfrm>
          <a:prstGeom prst="rect">
            <a:avLst/>
          </a:prstGeom>
          <a:noFill/>
          <a:ln>
            <a:noFill/>
          </a:ln>
        </p:spPr>
        <p:txBody>
          <a:bodyPr spcFirstLastPara="1" wrap="square" lIns="91400" tIns="45700" rIns="91400" bIns="45700" anchor="ctr" anchorCtr="0">
            <a:noAutofit/>
          </a:bodyPr>
          <a:lstStyle>
            <a:lvl1pPr marR="0" lvl="0" algn="l" rtl="0">
              <a:spcBef>
                <a:spcPts val="0"/>
              </a:spcBef>
              <a:spcAft>
                <a:spcPts val="0"/>
              </a:spcAft>
              <a:buClr>
                <a:schemeClr val="dk2"/>
              </a:buClr>
              <a:buSzPts val="3200"/>
              <a:buFont typeface="Arial"/>
              <a:buNone/>
              <a:defRPr sz="32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 name="Google Shape;10;p9"/>
          <p:cNvSpPr txBox="1">
            <a:spLocks noGrp="1"/>
          </p:cNvSpPr>
          <p:nvPr>
            <p:ph type="body" idx="1"/>
          </p:nvPr>
        </p:nvSpPr>
        <p:spPr>
          <a:xfrm>
            <a:off x="1834444" y="2316480"/>
            <a:ext cx="9148032" cy="3755496"/>
          </a:xfrm>
          <a:prstGeom prst="rect">
            <a:avLst/>
          </a:prstGeom>
          <a:noFill/>
          <a:ln>
            <a:noFill/>
          </a:ln>
        </p:spPr>
        <p:txBody>
          <a:bodyPr spcFirstLastPara="1" wrap="square" lIns="91400" tIns="45700" rIns="91400" bIns="45700" anchor="t" anchorCtr="0">
            <a:noAutofit/>
          </a:bodyPr>
          <a:lstStyle>
            <a:lvl1pPr marL="457200" marR="0" lvl="0" indent="-431825" algn="l" rtl="0">
              <a:lnSpc>
                <a:spcPct val="100000"/>
              </a:lnSpc>
              <a:spcBef>
                <a:spcPts val="0"/>
              </a:spcBef>
              <a:spcAft>
                <a:spcPts val="0"/>
              </a:spcAft>
              <a:buClr>
                <a:schemeClr val="accent2"/>
              </a:buClr>
              <a:buSzPts val="3200"/>
              <a:buFont typeface="Arial"/>
              <a:buChar char="•"/>
              <a:defRPr sz="2667" b="0" i="0" u="none" strike="noStrike" cap="none">
                <a:solidFill>
                  <a:schemeClr val="lt2"/>
                </a:solidFill>
                <a:latin typeface="Arial"/>
                <a:ea typeface="Arial"/>
                <a:cs typeface="Arial"/>
                <a:sym typeface="Arial"/>
              </a:defRPr>
            </a:lvl1pPr>
            <a:lvl2pPr marL="914400" marR="0" lvl="1" indent="-381000" algn="l" rtl="0">
              <a:spcBef>
                <a:spcPts val="800"/>
              </a:spcBef>
              <a:spcAft>
                <a:spcPts val="0"/>
              </a:spcAft>
              <a:buClr>
                <a:schemeClr val="accent2"/>
              </a:buClr>
              <a:buSzPts val="2400"/>
              <a:buFont typeface="Arial"/>
              <a:buChar char="–"/>
              <a:defRPr sz="2400" b="0" i="0" u="none" strike="noStrike" cap="none">
                <a:solidFill>
                  <a:schemeClr val="lt2"/>
                </a:solidFill>
                <a:latin typeface="Arial"/>
                <a:ea typeface="Arial"/>
                <a:cs typeface="Arial"/>
                <a:sym typeface="Arial"/>
              </a:defRPr>
            </a:lvl2pPr>
            <a:lvl3pPr marL="1371600" marR="0" lvl="2" indent="-364045" algn="l" rtl="0">
              <a:spcBef>
                <a:spcPts val="800"/>
              </a:spcBef>
              <a:spcAft>
                <a:spcPts val="0"/>
              </a:spcAft>
              <a:buClr>
                <a:schemeClr val="accent2"/>
              </a:buClr>
              <a:buSzPts val="2133"/>
              <a:buFont typeface="Courier New"/>
              <a:buChar char="o"/>
              <a:defRPr sz="2133" b="0" i="0" u="none" strike="noStrike" cap="none">
                <a:solidFill>
                  <a:schemeClr val="lt2"/>
                </a:solidFill>
                <a:latin typeface="Arial"/>
                <a:ea typeface="Arial"/>
                <a:cs typeface="Arial"/>
                <a:sym typeface="Arial"/>
              </a:defRPr>
            </a:lvl3pPr>
            <a:lvl4pPr marL="1828800" marR="0" lvl="3" indent="-347154" algn="l" rtl="0">
              <a:spcBef>
                <a:spcPts val="800"/>
              </a:spcBef>
              <a:spcAft>
                <a:spcPts val="0"/>
              </a:spcAft>
              <a:buClr>
                <a:schemeClr val="accent2"/>
              </a:buClr>
              <a:buSzPts val="1867"/>
              <a:buFont typeface="Noto Sans Symbols"/>
              <a:buChar char="▪"/>
              <a:defRPr sz="1867" b="0" i="0" u="none" strike="noStrike" cap="none">
                <a:solidFill>
                  <a:schemeClr val="lt2"/>
                </a:solidFill>
                <a:latin typeface="Arial"/>
                <a:ea typeface="Arial"/>
                <a:cs typeface="Arial"/>
                <a:sym typeface="Arial"/>
              </a:defRPr>
            </a:lvl4pPr>
            <a:lvl5pPr marL="2286000" marR="0" lvl="4" indent="-323443" algn="l" rtl="0">
              <a:spcBef>
                <a:spcPts val="800"/>
              </a:spcBef>
              <a:spcAft>
                <a:spcPts val="0"/>
              </a:spcAft>
              <a:buClr>
                <a:schemeClr val="accent2"/>
              </a:buClr>
              <a:buSzPts val="1494"/>
              <a:buFont typeface="Noto Sans Symbols"/>
              <a:buChar char="⮚"/>
              <a:defRPr sz="1867" b="0" i="0" u="none" strike="noStrike" cap="none">
                <a:solidFill>
                  <a:schemeClr val="lt2"/>
                </a:solidFill>
                <a:latin typeface="Arial"/>
                <a:ea typeface="Arial"/>
                <a:cs typeface="Arial"/>
                <a:sym typeface="Arial"/>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3" r:id="rId3"/>
    <p:sldLayoutId id="2147483655" r:id="rId4"/>
    <p:sldLayoutId id="2147483656"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orangebar.pdf">
            <a:extLst>
              <a:ext uri="{FF2B5EF4-FFF2-40B4-BE49-F238E27FC236}">
                <a16:creationId xmlns:a16="http://schemas.microsoft.com/office/drawing/2014/main" id="{CFD96C3E-AAC1-E84B-B4FB-B9458B79CD1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88952" cy="6856286"/>
          </a:xfrm>
          <a:prstGeom prst="rect">
            <a:avLst/>
          </a:prstGeom>
        </p:spPr>
      </p:pic>
      <p:sp>
        <p:nvSpPr>
          <p:cNvPr id="5" name="Footer Placeholder 4"/>
          <p:cNvSpPr>
            <a:spLocks noGrp="1"/>
          </p:cNvSpPr>
          <p:nvPr>
            <p:ph type="ftr" sz="quarter" idx="3"/>
          </p:nvPr>
        </p:nvSpPr>
        <p:spPr>
          <a:xfrm>
            <a:off x="1834443" y="6356352"/>
            <a:ext cx="9148032" cy="365125"/>
          </a:xfrm>
          <a:prstGeom prst="rect">
            <a:avLst/>
          </a:prstGeom>
        </p:spPr>
        <p:txBody>
          <a:bodyPr vert="horz" lIns="91412" tIns="45706" rIns="91412" bIns="45706" rtlCol="0" anchor="ctr"/>
          <a:lstStyle>
            <a:lvl1pPr marL="0" marR="0" indent="0" algn="r" rtl="0">
              <a:lnSpc>
                <a:spcPct val="100000"/>
              </a:lnSpc>
              <a:spcBef>
                <a:spcPts val="0"/>
              </a:spcBef>
              <a:spcAft>
                <a:spcPts val="0"/>
              </a:spcAft>
              <a:buNone/>
              <a:defRPr sz="1200" baseline="0">
                <a:solidFill>
                  <a:schemeClr val="bg2">
                    <a:lumMod val="60000"/>
                    <a:lumOff val="40000"/>
                  </a:schemeClr>
                </a:solidFill>
              </a:defRPr>
            </a:lvl1pPr>
          </a:lstStyle>
          <a:p>
            <a:r>
              <a:rPr lang="en-US" sz="1200" b="0" i="0" u="none" strike="noStrike" cap="none" dirty="0">
                <a:solidFill>
                  <a:srgbClr val="969696"/>
                </a:solidFill>
                <a:latin typeface="Arial"/>
                <a:cs typeface="Arial"/>
                <a:sym typeface="Arial"/>
              </a:rPr>
              <a:t>GLRWeek2021.gradelevelreading.net  /  #</a:t>
            </a:r>
            <a:r>
              <a:rPr lang="en-US" sz="1200" b="0" i="0" u="none" strike="noStrike" cap="none" dirty="0" err="1">
                <a:solidFill>
                  <a:srgbClr val="969696"/>
                </a:solidFill>
                <a:latin typeface="Arial"/>
                <a:cs typeface="Arial"/>
                <a:sym typeface="Arial"/>
              </a:rPr>
              <a:t>GLRKeepers</a:t>
            </a:r>
            <a:r>
              <a:rPr lang="en-US" sz="1200" b="0" i="0" u="none" strike="noStrike" cap="none" dirty="0">
                <a:solidFill>
                  <a:srgbClr val="969696"/>
                </a:solidFill>
                <a:latin typeface="Arial"/>
                <a:cs typeface="Arial"/>
                <a:sym typeface="Arial"/>
              </a:rPr>
              <a:t> </a:t>
            </a:r>
          </a:p>
        </p:txBody>
      </p:sp>
      <p:sp>
        <p:nvSpPr>
          <p:cNvPr id="6" name="Slide Number Placeholder 5"/>
          <p:cNvSpPr>
            <a:spLocks noGrp="1"/>
          </p:cNvSpPr>
          <p:nvPr>
            <p:ph type="sldNum" sz="quarter" idx="4"/>
          </p:nvPr>
        </p:nvSpPr>
        <p:spPr>
          <a:xfrm>
            <a:off x="10982474" y="6356352"/>
            <a:ext cx="599925" cy="365125"/>
          </a:xfrm>
          <a:prstGeom prst="rect">
            <a:avLst/>
          </a:prstGeom>
        </p:spPr>
        <p:txBody>
          <a:bodyPr vert="horz" lIns="91412" tIns="45706" rIns="91412" bIns="45706" rtlCol="0" anchor="ctr"/>
          <a:lstStyle>
            <a:lvl1pPr algn="r">
              <a:defRPr sz="1200">
                <a:solidFill>
                  <a:schemeClr val="tx1">
                    <a:tint val="75000"/>
                  </a:schemeClr>
                </a:solidFill>
              </a:defRPr>
            </a:lvl1pPr>
          </a:lstStyle>
          <a:p>
            <a:pPr defTabSz="1218750">
              <a:buClrTx/>
            </a:pPr>
            <a:fld id="{C584E3A1-B994-4B49-A119-057A75EFA18A}" type="slidenum">
              <a:rPr lang="en-US" kern="1200" smtClean="0">
                <a:solidFill>
                  <a:prstClr val="black">
                    <a:tint val="75000"/>
                  </a:prstClr>
                </a:solidFill>
                <a:ea typeface="+mn-ea"/>
                <a:cs typeface="+mn-cs"/>
              </a:rPr>
              <a:pPr defTabSz="1218750">
                <a:buClrTx/>
              </a:pPr>
              <a:t>‹#›</a:t>
            </a:fld>
            <a:endParaRPr lang="en-US" kern="1200" dirty="0">
              <a:solidFill>
                <a:prstClr val="black">
                  <a:tint val="75000"/>
                </a:prstClr>
              </a:solidFill>
              <a:ea typeface="+mn-ea"/>
              <a:cs typeface="+mn-cs"/>
            </a:endParaRPr>
          </a:p>
        </p:txBody>
      </p:sp>
      <p:sp>
        <p:nvSpPr>
          <p:cNvPr id="9" name="Title Placeholder 1"/>
          <p:cNvSpPr>
            <a:spLocks noGrp="1"/>
          </p:cNvSpPr>
          <p:nvPr>
            <p:ph type="title"/>
          </p:nvPr>
        </p:nvSpPr>
        <p:spPr>
          <a:xfrm>
            <a:off x="1828802" y="1"/>
            <a:ext cx="9153676" cy="1649160"/>
          </a:xfrm>
          <a:prstGeom prst="rect">
            <a:avLst/>
          </a:prstGeom>
        </p:spPr>
        <p:txBody>
          <a:bodyPr vert="horz" lIns="91412" tIns="45706" rIns="91412" bIns="45706" rtlCol="0" anchor="ctr">
            <a:noAutofit/>
          </a:bodyPr>
          <a:lstStyle/>
          <a:p>
            <a:r>
              <a:rPr lang="en-US" dirty="0"/>
              <a:t>Click to edit Master title style</a:t>
            </a:r>
          </a:p>
        </p:txBody>
      </p:sp>
      <p:sp>
        <p:nvSpPr>
          <p:cNvPr id="10" name="Text Placeholder 2"/>
          <p:cNvSpPr>
            <a:spLocks noGrp="1"/>
          </p:cNvSpPr>
          <p:nvPr>
            <p:ph type="body" idx="1"/>
          </p:nvPr>
        </p:nvSpPr>
        <p:spPr>
          <a:xfrm>
            <a:off x="1834444" y="2316480"/>
            <a:ext cx="9148032" cy="3755496"/>
          </a:xfrm>
          <a:prstGeom prst="rect">
            <a:avLst/>
          </a:prstGeom>
        </p:spPr>
        <p:txBody>
          <a:bodyPr vert="horz" lIns="91412" tIns="45706" rIns="91412" bIns="45706"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7606898"/>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p:hf hdr="0" dt="0"/>
  <p:txStyles>
    <p:titleStyle>
      <a:lvl1pPr algn="l" defTabSz="1218750" rtl="0" eaLnBrk="1" latinLnBrk="0" hangingPunct="1">
        <a:spcBef>
          <a:spcPct val="0"/>
        </a:spcBef>
        <a:buNone/>
        <a:defRPr sz="3200" kern="1200">
          <a:solidFill>
            <a:schemeClr val="tx2"/>
          </a:solidFill>
          <a:latin typeface="+mj-lt"/>
          <a:ea typeface="+mj-ea"/>
          <a:cs typeface="+mj-cs"/>
        </a:defRPr>
      </a:lvl1pPr>
    </p:titleStyle>
    <p:bodyStyle>
      <a:lvl1pPr marL="341254" indent="-341254" algn="l" defTabSz="1218750" rtl="0" eaLnBrk="1" latinLnBrk="0" hangingPunct="1">
        <a:lnSpc>
          <a:spcPct val="100000"/>
        </a:lnSpc>
        <a:spcBef>
          <a:spcPts val="0"/>
        </a:spcBef>
        <a:buClr>
          <a:schemeClr val="accent2"/>
        </a:buClr>
        <a:buSzPct val="120000"/>
        <a:buFont typeface="Arial" panose="020B0604020202020204" pitchFamily="34" charset="0"/>
        <a:buChar char="•"/>
        <a:defRPr sz="2667" kern="1200">
          <a:solidFill>
            <a:schemeClr val="bg2"/>
          </a:solidFill>
          <a:latin typeface="+mn-lt"/>
          <a:ea typeface="+mn-ea"/>
          <a:cs typeface="+mn-cs"/>
        </a:defRPr>
      </a:lvl1pPr>
      <a:lvl2pPr marL="731250" indent="-341254" algn="l" defTabSz="1218750" rtl="0" eaLnBrk="1" latinLnBrk="0" hangingPunct="1">
        <a:spcBef>
          <a:spcPts val="800"/>
        </a:spcBef>
        <a:buClr>
          <a:schemeClr val="accent2"/>
        </a:buClr>
        <a:buFont typeface="Arial" panose="020B0604020202020204" pitchFamily="34" charset="0"/>
        <a:buChar char="–"/>
        <a:defRPr sz="2400" kern="1200">
          <a:solidFill>
            <a:schemeClr val="bg2"/>
          </a:solidFill>
          <a:latin typeface="+mn-lt"/>
          <a:ea typeface="+mn-ea"/>
          <a:cs typeface="+mn-cs"/>
        </a:defRPr>
      </a:lvl2pPr>
      <a:lvl3pPr marL="1035931" indent="-304680" algn="l" defTabSz="1218750" rtl="0" eaLnBrk="1" latinLnBrk="0" hangingPunct="1">
        <a:spcBef>
          <a:spcPts val="800"/>
        </a:spcBef>
        <a:buClr>
          <a:schemeClr val="accent2"/>
        </a:buClr>
        <a:buFont typeface="Courier New"/>
        <a:buChar char="o"/>
        <a:defRPr sz="2133" kern="1200">
          <a:solidFill>
            <a:schemeClr val="bg2"/>
          </a:solidFill>
          <a:latin typeface="+mn-lt"/>
          <a:ea typeface="+mn-ea"/>
          <a:cs typeface="+mn-cs"/>
        </a:defRPr>
      </a:lvl3pPr>
      <a:lvl4pPr marL="1462498" indent="-304680" algn="l" defTabSz="1218750" rtl="0" eaLnBrk="1" latinLnBrk="0" hangingPunct="1">
        <a:spcBef>
          <a:spcPts val="800"/>
        </a:spcBef>
        <a:buClr>
          <a:schemeClr val="accent2"/>
        </a:buClr>
        <a:buFont typeface="Wingdings" charset="2"/>
        <a:buChar char="§"/>
        <a:defRPr sz="1867" kern="1200">
          <a:solidFill>
            <a:schemeClr val="bg2"/>
          </a:solidFill>
          <a:latin typeface="+mn-lt"/>
          <a:ea typeface="+mn-ea"/>
          <a:cs typeface="+mn-cs"/>
        </a:defRPr>
      </a:lvl4pPr>
      <a:lvl5pPr marL="1767180" indent="-304680" algn="l" defTabSz="1218750" rtl="0" eaLnBrk="1" latinLnBrk="0" hangingPunct="1">
        <a:spcBef>
          <a:spcPts val="800"/>
        </a:spcBef>
        <a:buClr>
          <a:schemeClr val="accent2"/>
        </a:buClr>
        <a:buSzPct val="80000"/>
        <a:buFont typeface="Wingdings" charset="2"/>
        <a:buChar char="Ø"/>
        <a:defRPr sz="1867" kern="1200">
          <a:solidFill>
            <a:schemeClr val="bg2"/>
          </a:solidFill>
          <a:latin typeface="+mn-lt"/>
          <a:ea typeface="+mn-ea"/>
          <a:cs typeface="+mn-cs"/>
        </a:defRPr>
      </a:lvl5pPr>
      <a:lvl6pPr marL="3351540" indent="-304680" algn="l" defTabSz="121875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0920" indent="-304680" algn="l" defTabSz="121875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0290" indent="-304680" algn="l" defTabSz="121875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79660" indent="-304680" algn="l" defTabSz="121875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8750" rtl="0" eaLnBrk="1" latinLnBrk="0" hangingPunct="1">
        <a:defRPr sz="2400" kern="1200">
          <a:solidFill>
            <a:schemeClr val="tx1"/>
          </a:solidFill>
          <a:latin typeface="+mn-lt"/>
          <a:ea typeface="+mn-ea"/>
          <a:cs typeface="+mn-cs"/>
        </a:defRPr>
      </a:lvl1pPr>
      <a:lvl2pPr marL="609363" algn="l" defTabSz="1218750" rtl="0" eaLnBrk="1" latinLnBrk="0" hangingPunct="1">
        <a:defRPr sz="2400" kern="1200">
          <a:solidFill>
            <a:schemeClr val="tx1"/>
          </a:solidFill>
          <a:latin typeface="+mn-lt"/>
          <a:ea typeface="+mn-ea"/>
          <a:cs typeface="+mn-cs"/>
        </a:defRPr>
      </a:lvl2pPr>
      <a:lvl3pPr marL="1218750" algn="l" defTabSz="1218750" rtl="0" eaLnBrk="1" latinLnBrk="0" hangingPunct="1">
        <a:defRPr sz="2400" kern="1200">
          <a:solidFill>
            <a:schemeClr val="tx1"/>
          </a:solidFill>
          <a:latin typeface="+mn-lt"/>
          <a:ea typeface="+mn-ea"/>
          <a:cs typeface="+mn-cs"/>
        </a:defRPr>
      </a:lvl3pPr>
      <a:lvl4pPr marL="1828120" algn="l" defTabSz="1218750" rtl="0" eaLnBrk="1" latinLnBrk="0" hangingPunct="1">
        <a:defRPr sz="2400" kern="1200">
          <a:solidFill>
            <a:schemeClr val="tx1"/>
          </a:solidFill>
          <a:latin typeface="+mn-lt"/>
          <a:ea typeface="+mn-ea"/>
          <a:cs typeface="+mn-cs"/>
        </a:defRPr>
      </a:lvl4pPr>
      <a:lvl5pPr marL="2437498" algn="l" defTabSz="1218750" rtl="0" eaLnBrk="1" latinLnBrk="0" hangingPunct="1">
        <a:defRPr sz="2400" kern="1200">
          <a:solidFill>
            <a:schemeClr val="tx1"/>
          </a:solidFill>
          <a:latin typeface="+mn-lt"/>
          <a:ea typeface="+mn-ea"/>
          <a:cs typeface="+mn-cs"/>
        </a:defRPr>
      </a:lvl5pPr>
      <a:lvl6pPr marL="3046860" algn="l" defTabSz="1218750" rtl="0" eaLnBrk="1" latinLnBrk="0" hangingPunct="1">
        <a:defRPr sz="2400" kern="1200">
          <a:solidFill>
            <a:schemeClr val="tx1"/>
          </a:solidFill>
          <a:latin typeface="+mn-lt"/>
          <a:ea typeface="+mn-ea"/>
          <a:cs typeface="+mn-cs"/>
        </a:defRPr>
      </a:lvl6pPr>
      <a:lvl7pPr marL="3656223" algn="l" defTabSz="1218750" rtl="0" eaLnBrk="1" latinLnBrk="0" hangingPunct="1">
        <a:defRPr sz="2400" kern="1200">
          <a:solidFill>
            <a:schemeClr val="tx1"/>
          </a:solidFill>
          <a:latin typeface="+mn-lt"/>
          <a:ea typeface="+mn-ea"/>
          <a:cs typeface="+mn-cs"/>
        </a:defRPr>
      </a:lvl7pPr>
      <a:lvl8pPr marL="4265600" algn="l" defTabSz="1218750" rtl="0" eaLnBrk="1" latinLnBrk="0" hangingPunct="1">
        <a:defRPr sz="2400" kern="1200">
          <a:solidFill>
            <a:schemeClr val="tx1"/>
          </a:solidFill>
          <a:latin typeface="+mn-lt"/>
          <a:ea typeface="+mn-ea"/>
          <a:cs typeface="+mn-cs"/>
        </a:defRPr>
      </a:lvl8pPr>
      <a:lvl9pPr marL="4874971" algn="l" defTabSz="121875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orangebar.pdf">
            <a:extLst>
              <a:ext uri="{FF2B5EF4-FFF2-40B4-BE49-F238E27FC236}">
                <a16:creationId xmlns:a16="http://schemas.microsoft.com/office/drawing/2014/main" id="{CFD96C3E-AAC1-E84B-B4FB-B9458B79CD1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88952" cy="6856286"/>
          </a:xfrm>
          <a:prstGeom prst="rect">
            <a:avLst/>
          </a:prstGeom>
        </p:spPr>
      </p:pic>
      <p:sp>
        <p:nvSpPr>
          <p:cNvPr id="5" name="Footer Placeholder 4"/>
          <p:cNvSpPr>
            <a:spLocks noGrp="1"/>
          </p:cNvSpPr>
          <p:nvPr>
            <p:ph type="ftr" sz="quarter" idx="3"/>
          </p:nvPr>
        </p:nvSpPr>
        <p:spPr>
          <a:xfrm>
            <a:off x="1834443" y="6356352"/>
            <a:ext cx="9148032" cy="365125"/>
          </a:xfrm>
          <a:prstGeom prst="rect">
            <a:avLst/>
          </a:prstGeom>
        </p:spPr>
        <p:txBody>
          <a:bodyPr vert="horz" lIns="91412" tIns="45706" rIns="91412" bIns="45706" rtlCol="0" anchor="ctr"/>
          <a:lstStyle>
            <a:lvl1pPr marL="0" marR="0" indent="0" algn="r" rtl="0">
              <a:lnSpc>
                <a:spcPct val="100000"/>
              </a:lnSpc>
              <a:spcBef>
                <a:spcPts val="0"/>
              </a:spcBef>
              <a:spcAft>
                <a:spcPts val="0"/>
              </a:spcAft>
              <a:buNone/>
              <a:defRPr sz="1200" baseline="0">
                <a:solidFill>
                  <a:schemeClr val="bg2">
                    <a:lumMod val="60000"/>
                    <a:lumOff val="40000"/>
                  </a:schemeClr>
                </a:solidFill>
              </a:defRPr>
            </a:lvl1pPr>
          </a:lstStyle>
          <a:p>
            <a:r>
              <a:rPr lang="en-US" dirty="0">
                <a:solidFill>
                  <a:srgbClr val="969696"/>
                </a:solidFill>
              </a:rPr>
              <a:t>GLRWeek2021.gradelevelreading.net  /  #</a:t>
            </a:r>
            <a:r>
              <a:rPr lang="en-US" dirty="0" err="1">
                <a:solidFill>
                  <a:srgbClr val="969696"/>
                </a:solidFill>
              </a:rPr>
              <a:t>GLRKeepers</a:t>
            </a:r>
            <a:r>
              <a:rPr lang="en-US" dirty="0">
                <a:solidFill>
                  <a:srgbClr val="969696"/>
                </a:solidFill>
              </a:rPr>
              <a:t> </a:t>
            </a:r>
          </a:p>
        </p:txBody>
      </p:sp>
      <p:sp>
        <p:nvSpPr>
          <p:cNvPr id="6" name="Slide Number Placeholder 5"/>
          <p:cNvSpPr>
            <a:spLocks noGrp="1"/>
          </p:cNvSpPr>
          <p:nvPr>
            <p:ph type="sldNum" sz="quarter" idx="4"/>
          </p:nvPr>
        </p:nvSpPr>
        <p:spPr>
          <a:xfrm>
            <a:off x="10982474" y="6356352"/>
            <a:ext cx="599925" cy="365125"/>
          </a:xfrm>
          <a:prstGeom prst="rect">
            <a:avLst/>
          </a:prstGeom>
        </p:spPr>
        <p:txBody>
          <a:bodyPr vert="horz" lIns="91412" tIns="45706" rIns="91412" bIns="45706" rtlCol="0" anchor="ctr"/>
          <a:lstStyle>
            <a:lvl1pPr algn="r">
              <a:defRPr sz="1200">
                <a:solidFill>
                  <a:schemeClr val="tx1">
                    <a:tint val="75000"/>
                  </a:schemeClr>
                </a:solidFill>
              </a:defRPr>
            </a:lvl1pPr>
          </a:lstStyle>
          <a:p>
            <a:pPr defTabSz="1218750">
              <a:buClrTx/>
            </a:pPr>
            <a:fld id="{C584E3A1-B994-4B49-A119-057A75EFA18A}" type="slidenum">
              <a:rPr lang="en-US" kern="1200" smtClean="0">
                <a:solidFill>
                  <a:prstClr val="black">
                    <a:tint val="75000"/>
                  </a:prstClr>
                </a:solidFill>
              </a:rPr>
              <a:pPr defTabSz="1218750">
                <a:buClrTx/>
              </a:pPr>
              <a:t>‹#›</a:t>
            </a:fld>
            <a:endParaRPr lang="en-US" kern="1200" dirty="0">
              <a:solidFill>
                <a:prstClr val="black">
                  <a:tint val="75000"/>
                </a:prstClr>
              </a:solidFill>
            </a:endParaRPr>
          </a:p>
        </p:txBody>
      </p:sp>
      <p:sp>
        <p:nvSpPr>
          <p:cNvPr id="9" name="Title Placeholder 1"/>
          <p:cNvSpPr>
            <a:spLocks noGrp="1"/>
          </p:cNvSpPr>
          <p:nvPr>
            <p:ph type="title"/>
          </p:nvPr>
        </p:nvSpPr>
        <p:spPr>
          <a:xfrm>
            <a:off x="1828802" y="1"/>
            <a:ext cx="9153676" cy="1649160"/>
          </a:xfrm>
          <a:prstGeom prst="rect">
            <a:avLst/>
          </a:prstGeom>
        </p:spPr>
        <p:txBody>
          <a:bodyPr vert="horz" lIns="91412" tIns="45706" rIns="91412" bIns="45706" rtlCol="0" anchor="ctr">
            <a:noAutofit/>
          </a:bodyPr>
          <a:lstStyle/>
          <a:p>
            <a:r>
              <a:rPr lang="en-US" dirty="0"/>
              <a:t>Click to edit Master title style</a:t>
            </a:r>
          </a:p>
        </p:txBody>
      </p:sp>
      <p:sp>
        <p:nvSpPr>
          <p:cNvPr id="10" name="Text Placeholder 2"/>
          <p:cNvSpPr>
            <a:spLocks noGrp="1"/>
          </p:cNvSpPr>
          <p:nvPr>
            <p:ph type="body" idx="1"/>
          </p:nvPr>
        </p:nvSpPr>
        <p:spPr>
          <a:xfrm>
            <a:off x="1834444" y="2316480"/>
            <a:ext cx="9148032" cy="3755496"/>
          </a:xfrm>
          <a:prstGeom prst="rect">
            <a:avLst/>
          </a:prstGeom>
        </p:spPr>
        <p:txBody>
          <a:bodyPr vert="horz" lIns="91412" tIns="45706" rIns="91412" bIns="45706"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760689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Lst>
  <p:hf hdr="0" dt="0"/>
  <p:txStyles>
    <p:titleStyle>
      <a:lvl1pPr algn="l" defTabSz="1218750" rtl="0" eaLnBrk="1" latinLnBrk="0" hangingPunct="1">
        <a:spcBef>
          <a:spcPct val="0"/>
        </a:spcBef>
        <a:buNone/>
        <a:defRPr sz="3200" kern="1200">
          <a:solidFill>
            <a:schemeClr val="tx2"/>
          </a:solidFill>
          <a:latin typeface="+mj-lt"/>
          <a:ea typeface="+mj-ea"/>
          <a:cs typeface="+mj-cs"/>
        </a:defRPr>
      </a:lvl1pPr>
    </p:titleStyle>
    <p:bodyStyle>
      <a:lvl1pPr marL="341254" indent="-341254" algn="l" defTabSz="1218750" rtl="0" eaLnBrk="1" latinLnBrk="0" hangingPunct="1">
        <a:lnSpc>
          <a:spcPct val="100000"/>
        </a:lnSpc>
        <a:spcBef>
          <a:spcPts val="0"/>
        </a:spcBef>
        <a:buClr>
          <a:schemeClr val="accent2"/>
        </a:buClr>
        <a:buSzPct val="120000"/>
        <a:buFont typeface="Arial" panose="020B0604020202020204" pitchFamily="34" charset="0"/>
        <a:buChar char="•"/>
        <a:defRPr sz="2667" kern="1200">
          <a:solidFill>
            <a:schemeClr val="bg2"/>
          </a:solidFill>
          <a:latin typeface="+mn-lt"/>
          <a:ea typeface="+mn-ea"/>
          <a:cs typeface="+mn-cs"/>
        </a:defRPr>
      </a:lvl1pPr>
      <a:lvl2pPr marL="731250" indent="-341254" algn="l" defTabSz="1218750" rtl="0" eaLnBrk="1" latinLnBrk="0" hangingPunct="1">
        <a:spcBef>
          <a:spcPts val="800"/>
        </a:spcBef>
        <a:buClr>
          <a:schemeClr val="accent2"/>
        </a:buClr>
        <a:buFont typeface="Arial" panose="020B0604020202020204" pitchFamily="34" charset="0"/>
        <a:buChar char="–"/>
        <a:defRPr sz="2400" kern="1200">
          <a:solidFill>
            <a:schemeClr val="bg2"/>
          </a:solidFill>
          <a:latin typeface="+mn-lt"/>
          <a:ea typeface="+mn-ea"/>
          <a:cs typeface="+mn-cs"/>
        </a:defRPr>
      </a:lvl2pPr>
      <a:lvl3pPr marL="1035931" indent="-304680" algn="l" defTabSz="1218750" rtl="0" eaLnBrk="1" latinLnBrk="0" hangingPunct="1">
        <a:spcBef>
          <a:spcPts val="800"/>
        </a:spcBef>
        <a:buClr>
          <a:schemeClr val="accent2"/>
        </a:buClr>
        <a:buFont typeface="Courier New"/>
        <a:buChar char="o"/>
        <a:defRPr sz="2133" kern="1200">
          <a:solidFill>
            <a:schemeClr val="bg2"/>
          </a:solidFill>
          <a:latin typeface="+mn-lt"/>
          <a:ea typeface="+mn-ea"/>
          <a:cs typeface="+mn-cs"/>
        </a:defRPr>
      </a:lvl3pPr>
      <a:lvl4pPr marL="1462498" indent="-304680" algn="l" defTabSz="1218750" rtl="0" eaLnBrk="1" latinLnBrk="0" hangingPunct="1">
        <a:spcBef>
          <a:spcPts val="800"/>
        </a:spcBef>
        <a:buClr>
          <a:schemeClr val="accent2"/>
        </a:buClr>
        <a:buFont typeface="Wingdings" charset="2"/>
        <a:buChar char="§"/>
        <a:defRPr sz="1867" kern="1200">
          <a:solidFill>
            <a:schemeClr val="bg2"/>
          </a:solidFill>
          <a:latin typeface="+mn-lt"/>
          <a:ea typeface="+mn-ea"/>
          <a:cs typeface="+mn-cs"/>
        </a:defRPr>
      </a:lvl4pPr>
      <a:lvl5pPr marL="1767180" indent="-304680" algn="l" defTabSz="1218750" rtl="0" eaLnBrk="1" latinLnBrk="0" hangingPunct="1">
        <a:spcBef>
          <a:spcPts val="800"/>
        </a:spcBef>
        <a:buClr>
          <a:schemeClr val="accent2"/>
        </a:buClr>
        <a:buSzPct val="80000"/>
        <a:buFont typeface="Wingdings" charset="2"/>
        <a:buChar char="Ø"/>
        <a:defRPr sz="1867" kern="1200">
          <a:solidFill>
            <a:schemeClr val="bg2"/>
          </a:solidFill>
          <a:latin typeface="+mn-lt"/>
          <a:ea typeface="+mn-ea"/>
          <a:cs typeface="+mn-cs"/>
        </a:defRPr>
      </a:lvl5pPr>
      <a:lvl6pPr marL="3351540" indent="-304680" algn="l" defTabSz="121875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0920" indent="-304680" algn="l" defTabSz="121875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0290" indent="-304680" algn="l" defTabSz="121875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79660" indent="-304680" algn="l" defTabSz="121875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8750" rtl="0" eaLnBrk="1" latinLnBrk="0" hangingPunct="1">
        <a:defRPr sz="2400" kern="1200">
          <a:solidFill>
            <a:schemeClr val="tx1"/>
          </a:solidFill>
          <a:latin typeface="+mn-lt"/>
          <a:ea typeface="+mn-ea"/>
          <a:cs typeface="+mn-cs"/>
        </a:defRPr>
      </a:lvl1pPr>
      <a:lvl2pPr marL="609363" algn="l" defTabSz="1218750" rtl="0" eaLnBrk="1" latinLnBrk="0" hangingPunct="1">
        <a:defRPr sz="2400" kern="1200">
          <a:solidFill>
            <a:schemeClr val="tx1"/>
          </a:solidFill>
          <a:latin typeface="+mn-lt"/>
          <a:ea typeface="+mn-ea"/>
          <a:cs typeface="+mn-cs"/>
        </a:defRPr>
      </a:lvl2pPr>
      <a:lvl3pPr marL="1218750" algn="l" defTabSz="1218750" rtl="0" eaLnBrk="1" latinLnBrk="0" hangingPunct="1">
        <a:defRPr sz="2400" kern="1200">
          <a:solidFill>
            <a:schemeClr val="tx1"/>
          </a:solidFill>
          <a:latin typeface="+mn-lt"/>
          <a:ea typeface="+mn-ea"/>
          <a:cs typeface="+mn-cs"/>
        </a:defRPr>
      </a:lvl3pPr>
      <a:lvl4pPr marL="1828120" algn="l" defTabSz="1218750" rtl="0" eaLnBrk="1" latinLnBrk="0" hangingPunct="1">
        <a:defRPr sz="2400" kern="1200">
          <a:solidFill>
            <a:schemeClr val="tx1"/>
          </a:solidFill>
          <a:latin typeface="+mn-lt"/>
          <a:ea typeface="+mn-ea"/>
          <a:cs typeface="+mn-cs"/>
        </a:defRPr>
      </a:lvl4pPr>
      <a:lvl5pPr marL="2437498" algn="l" defTabSz="1218750" rtl="0" eaLnBrk="1" latinLnBrk="0" hangingPunct="1">
        <a:defRPr sz="2400" kern="1200">
          <a:solidFill>
            <a:schemeClr val="tx1"/>
          </a:solidFill>
          <a:latin typeface="+mn-lt"/>
          <a:ea typeface="+mn-ea"/>
          <a:cs typeface="+mn-cs"/>
        </a:defRPr>
      </a:lvl5pPr>
      <a:lvl6pPr marL="3046860" algn="l" defTabSz="1218750" rtl="0" eaLnBrk="1" latinLnBrk="0" hangingPunct="1">
        <a:defRPr sz="2400" kern="1200">
          <a:solidFill>
            <a:schemeClr val="tx1"/>
          </a:solidFill>
          <a:latin typeface="+mn-lt"/>
          <a:ea typeface="+mn-ea"/>
          <a:cs typeface="+mn-cs"/>
        </a:defRPr>
      </a:lvl6pPr>
      <a:lvl7pPr marL="3656223" algn="l" defTabSz="1218750" rtl="0" eaLnBrk="1" latinLnBrk="0" hangingPunct="1">
        <a:defRPr sz="2400" kern="1200">
          <a:solidFill>
            <a:schemeClr val="tx1"/>
          </a:solidFill>
          <a:latin typeface="+mn-lt"/>
          <a:ea typeface="+mn-ea"/>
          <a:cs typeface="+mn-cs"/>
        </a:defRPr>
      </a:lvl7pPr>
      <a:lvl8pPr marL="4265600" algn="l" defTabSz="1218750" rtl="0" eaLnBrk="1" latinLnBrk="0" hangingPunct="1">
        <a:defRPr sz="2400" kern="1200">
          <a:solidFill>
            <a:schemeClr val="tx1"/>
          </a:solidFill>
          <a:latin typeface="+mn-lt"/>
          <a:ea typeface="+mn-ea"/>
          <a:cs typeface="+mn-cs"/>
        </a:defRPr>
      </a:lvl8pPr>
      <a:lvl9pPr marL="4874971" algn="l" defTabSz="121875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4F4F4"/>
        </a:solidFill>
        <a:effectLst/>
      </p:bgPr>
    </p:bg>
    <p:spTree>
      <p:nvGrpSpPr>
        <p:cNvPr id="1" name=""/>
        <p:cNvGrpSpPr/>
        <p:nvPr/>
      </p:nvGrpSpPr>
      <p:grpSpPr>
        <a:xfrm>
          <a:off x="0" y="0"/>
          <a:ext cx="0" cy="0"/>
          <a:chOff x="0" y="0"/>
          <a:chExt cx="0" cy="0"/>
        </a:xfrm>
      </p:grpSpPr>
      <p:sp>
        <p:nvSpPr>
          <p:cNvPr id="9220" name="Rectangle 2"/>
          <p:cNvSpPr>
            <a:spLocks noGrp="1" noChangeArrowheads="1"/>
          </p:cNvSpPr>
          <p:nvPr>
            <p:ph type="body" idx="1"/>
          </p:nvPr>
        </p:nvSpPr>
        <p:spPr bwMode="auto">
          <a:xfrm>
            <a:off x="618699" y="1747719"/>
            <a:ext cx="10963701" cy="4379647"/>
          </a:xfrm>
          <a:prstGeom prst="rect">
            <a:avLst/>
          </a:prstGeom>
          <a:noFill/>
          <a:ln w="12700">
            <a:noFill/>
            <a:miter lim="800000"/>
            <a:headEnd/>
            <a:tailEnd/>
          </a:ln>
        </p:spPr>
        <p:txBody>
          <a:bodyPr vert="horz" wrap="square" lIns="0" tIns="0" rIns="0" bIns="0" numCol="1" anchor="t" anchorCtr="0" compatLnSpc="1">
            <a:prstTxWarp prst="textNoShape">
              <a:avLst/>
            </a:prstTxWarp>
            <a:noAutofit/>
          </a:bodyPr>
          <a:lstStyle/>
          <a:p>
            <a:pPr lvl="0"/>
            <a:r>
              <a:rPr lang="en-US" dirty="0">
                <a:sym typeface="Arial" pitchFamily="-65" charset="0"/>
              </a:rPr>
              <a:t>Edit Master text styles</a:t>
            </a:r>
          </a:p>
          <a:p>
            <a:pPr lvl="1"/>
            <a:r>
              <a:rPr lang="en-US" dirty="0">
                <a:sym typeface="Arial" pitchFamily="-65" charset="0"/>
              </a:rPr>
              <a:t>Second level</a:t>
            </a:r>
          </a:p>
          <a:p>
            <a:pPr lvl="2"/>
            <a:r>
              <a:rPr lang="en-US" dirty="0">
                <a:sym typeface="Arial" pitchFamily="-65" charset="0"/>
              </a:rPr>
              <a:t>Third level</a:t>
            </a:r>
          </a:p>
          <a:p>
            <a:pPr lvl="3"/>
            <a:r>
              <a:rPr lang="en-US" dirty="0">
                <a:sym typeface="Arial" pitchFamily="-65" charset="0"/>
              </a:rPr>
              <a:t>Fourth level</a:t>
            </a:r>
          </a:p>
          <a:p>
            <a:pPr lvl="4"/>
            <a:r>
              <a:rPr lang="en-US" dirty="0">
                <a:sym typeface="Arial" pitchFamily="-65" charset="0"/>
              </a:rPr>
              <a:t>Fifth level</a:t>
            </a:r>
          </a:p>
        </p:txBody>
      </p:sp>
      <p:sp>
        <p:nvSpPr>
          <p:cNvPr id="2" name="Title Placeholder 1">
            <a:extLst>
              <a:ext uri="{FF2B5EF4-FFF2-40B4-BE49-F238E27FC236}">
                <a16:creationId xmlns:a16="http://schemas.microsoft.com/office/drawing/2014/main" id="{87051BB6-B98C-D144-95B0-F45B74F84137}"/>
              </a:ext>
            </a:extLst>
          </p:cNvPr>
          <p:cNvSpPr>
            <a:spLocks noGrp="1"/>
          </p:cNvSpPr>
          <p:nvPr>
            <p:ph type="title"/>
          </p:nvPr>
        </p:nvSpPr>
        <p:spPr>
          <a:xfrm>
            <a:off x="618699" y="387824"/>
            <a:ext cx="8534400" cy="1188720"/>
          </a:xfrm>
          <a:prstGeom prst="rect">
            <a:avLst/>
          </a:prstGeom>
        </p:spPr>
        <p:txBody>
          <a:bodyPr vert="horz" lIns="0" tIns="0" rIns="0" bIns="0" rtlCol="0" anchor="b" anchorCtr="0">
            <a:normAutofit/>
          </a:bodyPr>
          <a:lstStyle/>
          <a:p>
            <a:r>
              <a:rPr lang="en-US" dirty="0"/>
              <a:t>Click to edit Master title style</a:t>
            </a:r>
          </a:p>
        </p:txBody>
      </p:sp>
      <p:sp>
        <p:nvSpPr>
          <p:cNvPr id="11" name="Footer Placeholder 10">
            <a:extLst>
              <a:ext uri="{FF2B5EF4-FFF2-40B4-BE49-F238E27FC236}">
                <a16:creationId xmlns:a16="http://schemas.microsoft.com/office/drawing/2014/main" id="{394FBCBD-D854-9742-AA24-D2F398E2FA5E}"/>
              </a:ext>
            </a:extLst>
          </p:cNvPr>
          <p:cNvSpPr>
            <a:spLocks noGrp="1"/>
          </p:cNvSpPr>
          <p:nvPr>
            <p:ph type="ftr" sz="quarter" idx="3"/>
          </p:nvPr>
        </p:nvSpPr>
        <p:spPr>
          <a:xfrm>
            <a:off x="618700" y="6643867"/>
            <a:ext cx="10445085" cy="74572"/>
          </a:xfrm>
          <a:prstGeom prst="rect">
            <a:avLst/>
          </a:prstGeom>
        </p:spPr>
        <p:txBody>
          <a:bodyPr vert="horz" wrap="square" lIns="0" tIns="0" rIns="0" bIns="0" rtlCol="0" anchor="ctr">
            <a:spAutoFit/>
          </a:bodyPr>
          <a:lstStyle>
            <a:lvl1pPr algn="l">
              <a:lnSpc>
                <a:spcPts val="500"/>
              </a:lnSpc>
              <a:defRPr sz="8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 Click to add a disclaimer or a footnote</a:t>
            </a:r>
          </a:p>
        </p:txBody>
      </p:sp>
      <p:sp>
        <p:nvSpPr>
          <p:cNvPr id="15" name="Slide Number Placeholder 5">
            <a:extLst>
              <a:ext uri="{FF2B5EF4-FFF2-40B4-BE49-F238E27FC236}">
                <a16:creationId xmlns:a16="http://schemas.microsoft.com/office/drawing/2014/main" id="{88632EAD-34F1-9E4E-8AF2-42F24BEB15E6}"/>
              </a:ext>
            </a:extLst>
          </p:cNvPr>
          <p:cNvSpPr>
            <a:spLocks noGrp="1"/>
          </p:cNvSpPr>
          <p:nvPr>
            <p:ph type="sldNum" sz="quarter" idx="4"/>
          </p:nvPr>
        </p:nvSpPr>
        <p:spPr>
          <a:xfrm>
            <a:off x="11300347" y="6510975"/>
            <a:ext cx="740688" cy="333375"/>
          </a:xfrm>
          <a:prstGeom prst="rect">
            <a:avLst/>
          </a:prstGeom>
        </p:spPr>
        <p:txBody>
          <a:bodyPr vert="horz" lIns="91440" tIns="45720" rIns="91440" bIns="45720" rtlCol="0" anchor="ctr"/>
          <a:lstStyle>
            <a:lvl1pPr algn="r">
              <a:defRPr sz="800" b="0" i="0">
                <a:solidFill>
                  <a:schemeClr val="tx1"/>
                </a:solidFill>
                <a:latin typeface="Cora Medium" panose="020B0600030000020004" pitchFamily="34" charset="77"/>
              </a:defRPr>
            </a:lvl1pPr>
          </a:lstStyle>
          <a:p>
            <a:r>
              <a:rPr lang="en-US"/>
              <a:t>  |   </a:t>
            </a:r>
            <a:fld id="{AD816501-AAE5-214E-B100-00C3DC5F5E3F}" type="slidenum">
              <a:rPr lang="en-US" smtClean="0"/>
              <a:pPr/>
              <a:t>‹#›</a:t>
            </a:fld>
            <a:endParaRPr lang="en-US"/>
          </a:p>
        </p:txBody>
      </p:sp>
    </p:spTree>
    <p:extLst>
      <p:ext uri="{BB962C8B-B14F-4D97-AF65-F5344CB8AC3E}">
        <p14:creationId xmlns:p14="http://schemas.microsoft.com/office/powerpoint/2010/main" val="261409236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Lst>
  <p:transition>
    <p:fade/>
  </p:transition>
  <p:hf hdr="0" dt="0"/>
  <p:txStyles>
    <p:titleStyle>
      <a:lvl1pPr algn="l" rtl="0" eaLnBrk="1" fontAlgn="base" hangingPunct="1">
        <a:lnSpc>
          <a:spcPct val="100000"/>
        </a:lnSpc>
        <a:spcBef>
          <a:spcPct val="0"/>
        </a:spcBef>
        <a:spcAft>
          <a:spcPct val="0"/>
        </a:spcAft>
        <a:defRPr sz="3000" b="0" i="0">
          <a:solidFill>
            <a:srgbClr val="233A76"/>
          </a:solidFill>
          <a:latin typeface="Cora Medium" panose="020B0600030000020004" pitchFamily="34" charset="77"/>
          <a:ea typeface="Arial Unicode MS" pitchFamily="-65" charset="0"/>
          <a:cs typeface="Arial Unicode MS" pitchFamily="-65" charset="0"/>
          <a:sym typeface="Arial" pitchFamily="-65" charset="0"/>
        </a:defRPr>
      </a:lvl1pPr>
      <a:lvl2pPr algn="l" rtl="0" eaLnBrk="1" fontAlgn="base" hangingPunct="1">
        <a:lnSpc>
          <a:spcPts val="3360"/>
        </a:lnSpc>
        <a:spcBef>
          <a:spcPct val="0"/>
        </a:spcBef>
        <a:spcAft>
          <a:spcPct val="0"/>
        </a:spcAft>
        <a:defRPr sz="3200">
          <a:solidFill>
            <a:schemeClr val="tx2"/>
          </a:solidFill>
          <a:latin typeface="Georgia" pitchFamily="-111" charset="0"/>
          <a:ea typeface="Arial Unicode MS" pitchFamily="-65" charset="0"/>
          <a:cs typeface="Arial Unicode MS" pitchFamily="-65" charset="0"/>
          <a:sym typeface="Arial" pitchFamily="-65" charset="0"/>
        </a:defRPr>
      </a:lvl2pPr>
      <a:lvl3pPr algn="l" rtl="0" eaLnBrk="1" fontAlgn="base" hangingPunct="1">
        <a:lnSpc>
          <a:spcPts val="3360"/>
        </a:lnSpc>
        <a:spcBef>
          <a:spcPct val="0"/>
        </a:spcBef>
        <a:spcAft>
          <a:spcPct val="0"/>
        </a:spcAft>
        <a:defRPr sz="3200">
          <a:solidFill>
            <a:schemeClr val="tx2"/>
          </a:solidFill>
          <a:latin typeface="Georgia" pitchFamily="-111" charset="0"/>
          <a:ea typeface="Arial Unicode MS" pitchFamily="-65" charset="0"/>
          <a:cs typeface="Arial Unicode MS" pitchFamily="-65" charset="0"/>
          <a:sym typeface="Arial" pitchFamily="-65" charset="0"/>
        </a:defRPr>
      </a:lvl3pPr>
      <a:lvl4pPr algn="l" rtl="0" eaLnBrk="1" fontAlgn="base" hangingPunct="1">
        <a:lnSpc>
          <a:spcPts val="3360"/>
        </a:lnSpc>
        <a:spcBef>
          <a:spcPct val="0"/>
        </a:spcBef>
        <a:spcAft>
          <a:spcPct val="0"/>
        </a:spcAft>
        <a:defRPr sz="3200">
          <a:solidFill>
            <a:schemeClr val="tx2"/>
          </a:solidFill>
          <a:latin typeface="Georgia" pitchFamily="-111" charset="0"/>
          <a:ea typeface="Arial Unicode MS" pitchFamily="-65" charset="0"/>
          <a:cs typeface="Arial Unicode MS" pitchFamily="-65" charset="0"/>
          <a:sym typeface="Arial" pitchFamily="-65" charset="0"/>
        </a:defRPr>
      </a:lvl4pPr>
      <a:lvl5pPr algn="l" rtl="0" eaLnBrk="1" fontAlgn="base" hangingPunct="1">
        <a:lnSpc>
          <a:spcPts val="3360"/>
        </a:lnSpc>
        <a:spcBef>
          <a:spcPct val="0"/>
        </a:spcBef>
        <a:spcAft>
          <a:spcPct val="0"/>
        </a:spcAft>
        <a:defRPr sz="3200">
          <a:solidFill>
            <a:schemeClr val="tx2"/>
          </a:solidFill>
          <a:latin typeface="Georgia" pitchFamily="-111" charset="0"/>
          <a:ea typeface="Arial Unicode MS" pitchFamily="-65" charset="0"/>
          <a:cs typeface="Arial Unicode MS" pitchFamily="-65" charset="0"/>
          <a:sym typeface="Arial" pitchFamily="-65" charset="0"/>
        </a:defRPr>
      </a:lvl5pPr>
      <a:lvl6pPr marL="288036" algn="l" rtl="0" eaLnBrk="1" fontAlgn="base" hangingPunct="1">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6pPr>
      <a:lvl7pPr marL="576072" algn="l" rtl="0" eaLnBrk="1" fontAlgn="base" hangingPunct="1">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7pPr>
      <a:lvl8pPr marL="864108" algn="l" rtl="0" eaLnBrk="1" fontAlgn="base" hangingPunct="1">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8pPr>
      <a:lvl9pPr marL="1152144" algn="l" rtl="0" eaLnBrk="1" fontAlgn="base" hangingPunct="1">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9pPr>
    </p:titleStyle>
    <p:bodyStyle>
      <a:lvl1pPr marL="201168" indent="-237744" algn="l" rtl="0" eaLnBrk="1" fontAlgn="base" hangingPunct="1">
        <a:lnSpc>
          <a:spcPct val="100000"/>
        </a:lnSpc>
        <a:spcBef>
          <a:spcPts val="1800"/>
        </a:spcBef>
        <a:spcAft>
          <a:spcPct val="0"/>
        </a:spcAft>
        <a:buClr>
          <a:schemeClr val="tx2"/>
        </a:buClr>
        <a:buSzPct val="100000"/>
        <a:buFont typeface="Arial" pitchFamily="-65" charset="0"/>
        <a:buChar char="•"/>
        <a:defRPr sz="2500" b="0" i="0" baseline="0">
          <a:solidFill>
            <a:srgbClr val="665E5D"/>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1pPr>
      <a:lvl2pPr marL="457200" indent="-24003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i="0" baseline="0">
          <a:solidFill>
            <a:srgbClr val="665E5D"/>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2pPr>
      <a:lvl3pPr marL="731520" indent="-201168" algn="l" rtl="0" eaLnBrk="1" fontAlgn="base" hangingPunct="1">
        <a:lnSpc>
          <a:spcPct val="100000"/>
        </a:lnSpc>
        <a:spcBef>
          <a:spcPts val="0"/>
        </a:spcBef>
        <a:spcAft>
          <a:spcPct val="0"/>
        </a:spcAft>
        <a:buClr>
          <a:schemeClr val="tx2"/>
        </a:buClr>
        <a:buSzPct val="100000"/>
        <a:buFont typeface="Arial" pitchFamily="-65" charset="0"/>
        <a:buChar char="•"/>
        <a:defRPr sz="1800" b="0" i="0" baseline="0">
          <a:solidFill>
            <a:srgbClr val="665E5D"/>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3pPr>
      <a:lvl4pPr marL="1097280" indent="-201168"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1500" b="0" i="0" baseline="0">
          <a:solidFill>
            <a:srgbClr val="665E5D"/>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4pPr>
      <a:lvl5pPr marL="1487964" indent="-191135"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1300" b="0" i="0" baseline="0">
          <a:solidFill>
            <a:srgbClr val="665E5D"/>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5pPr>
      <a:lvl6pPr marL="1776223"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6pPr>
      <a:lvl7pPr marL="2064259"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7pPr>
      <a:lvl8pPr marL="2352295"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8pPr>
      <a:lvl9pPr marL="2640331"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9pPr>
    </p:bodyStyle>
    <p:otherStyle>
      <a:defPPr>
        <a:defRPr lang="en-US"/>
      </a:defPPr>
      <a:lvl1pPr marL="0" algn="l" defTabSz="288036" rtl="0" eaLnBrk="1" latinLnBrk="0" hangingPunct="1">
        <a:defRPr sz="1100" kern="1200">
          <a:solidFill>
            <a:schemeClr val="tx1"/>
          </a:solidFill>
          <a:latin typeface="+mn-lt"/>
          <a:ea typeface="+mn-ea"/>
          <a:cs typeface="+mn-cs"/>
        </a:defRPr>
      </a:lvl1pPr>
      <a:lvl2pPr marL="288036" algn="l" defTabSz="288036" rtl="0" eaLnBrk="1" latinLnBrk="0" hangingPunct="1">
        <a:defRPr sz="1100" kern="1200">
          <a:solidFill>
            <a:schemeClr val="tx1"/>
          </a:solidFill>
          <a:latin typeface="+mn-lt"/>
          <a:ea typeface="+mn-ea"/>
          <a:cs typeface="+mn-cs"/>
        </a:defRPr>
      </a:lvl2pPr>
      <a:lvl3pPr marL="576072" algn="l" defTabSz="288036" rtl="0" eaLnBrk="1" latinLnBrk="0" hangingPunct="1">
        <a:defRPr sz="1100" kern="1200">
          <a:solidFill>
            <a:schemeClr val="tx1"/>
          </a:solidFill>
          <a:latin typeface="+mn-lt"/>
          <a:ea typeface="+mn-ea"/>
          <a:cs typeface="+mn-cs"/>
        </a:defRPr>
      </a:lvl3pPr>
      <a:lvl4pPr marL="864108" algn="l" defTabSz="288036" rtl="0" eaLnBrk="1" latinLnBrk="0" hangingPunct="1">
        <a:defRPr sz="1100" kern="1200">
          <a:solidFill>
            <a:schemeClr val="tx1"/>
          </a:solidFill>
          <a:latin typeface="+mn-lt"/>
          <a:ea typeface="+mn-ea"/>
          <a:cs typeface="+mn-cs"/>
        </a:defRPr>
      </a:lvl4pPr>
      <a:lvl5pPr marL="1152144" algn="l" defTabSz="288036" rtl="0" eaLnBrk="1" latinLnBrk="0" hangingPunct="1">
        <a:defRPr sz="1100" kern="1200">
          <a:solidFill>
            <a:schemeClr val="tx1"/>
          </a:solidFill>
          <a:latin typeface="+mn-lt"/>
          <a:ea typeface="+mn-ea"/>
          <a:cs typeface="+mn-cs"/>
        </a:defRPr>
      </a:lvl5pPr>
      <a:lvl6pPr marL="1440180" algn="l" defTabSz="288036" rtl="0" eaLnBrk="1" latinLnBrk="0" hangingPunct="1">
        <a:defRPr sz="1100" kern="1200">
          <a:solidFill>
            <a:schemeClr val="tx1"/>
          </a:solidFill>
          <a:latin typeface="+mn-lt"/>
          <a:ea typeface="+mn-ea"/>
          <a:cs typeface="+mn-cs"/>
        </a:defRPr>
      </a:lvl6pPr>
      <a:lvl7pPr marL="1728216" algn="l" defTabSz="288036" rtl="0" eaLnBrk="1" latinLnBrk="0" hangingPunct="1">
        <a:defRPr sz="1100" kern="1200">
          <a:solidFill>
            <a:schemeClr val="tx1"/>
          </a:solidFill>
          <a:latin typeface="+mn-lt"/>
          <a:ea typeface="+mn-ea"/>
          <a:cs typeface="+mn-cs"/>
        </a:defRPr>
      </a:lvl7pPr>
      <a:lvl8pPr marL="2016252" algn="l" defTabSz="288036" rtl="0" eaLnBrk="1" latinLnBrk="0" hangingPunct="1">
        <a:defRPr sz="1100" kern="1200">
          <a:solidFill>
            <a:schemeClr val="tx1"/>
          </a:solidFill>
          <a:latin typeface="+mn-lt"/>
          <a:ea typeface="+mn-ea"/>
          <a:cs typeface="+mn-cs"/>
        </a:defRPr>
      </a:lvl8pPr>
      <a:lvl9pPr marL="2304288" algn="l" defTabSz="288036" rtl="0" eaLnBrk="1" latinLnBrk="0" hangingPunct="1">
        <a:defRPr sz="11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orient="horz" pos="240">
          <p15:clr>
            <a:srgbClr val="F26B43"/>
          </p15:clr>
        </p15:guide>
        <p15:guide id="5" pos="7296">
          <p15:clr>
            <a:srgbClr val="F26B43"/>
          </p15:clr>
        </p15:guide>
        <p15:guide id="6" orient="horz" pos="4224">
          <p15:clr>
            <a:srgbClr val="F26B43"/>
          </p15:clr>
        </p15:guide>
        <p15:guide id="7" orient="horz" pos="3912">
          <p15:clr>
            <a:srgbClr val="F26B43"/>
          </p15:clr>
        </p15:guide>
        <p15:guide id="8" orient="horz" pos="9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emf"/><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emf"/><Relationship Id="rId10" Type="http://schemas.openxmlformats.org/officeDocument/2006/relationships/image" Target="../media/image42.png"/><Relationship Id="rId4" Type="http://schemas.openxmlformats.org/officeDocument/2006/relationships/image" Target="../media/image36.emf"/><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36.emf"/><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emf"/></Relationships>
</file>

<file path=ppt/slides/_rels/slide2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hyperlink" Target="http://glrweek2021.gradelevelreading.net/state-events/"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11.xml"/><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3"/>
          <p:cNvSpPr txBox="1">
            <a:spLocks noGrp="1"/>
          </p:cNvSpPr>
          <p:nvPr>
            <p:ph type="title"/>
          </p:nvPr>
        </p:nvSpPr>
        <p:spPr>
          <a:xfrm>
            <a:off x="1828802" y="1"/>
            <a:ext cx="9890951" cy="1649160"/>
          </a:xfrm>
          <a:prstGeom prst="rect">
            <a:avLst/>
          </a:prstGeom>
          <a:noFill/>
          <a:ln>
            <a:noFill/>
          </a:ln>
        </p:spPr>
        <p:txBody>
          <a:bodyPr spcFirstLastPara="1" wrap="square" lIns="91400" tIns="45700" rIns="91400" bIns="45700" anchor="ctr" anchorCtr="0">
            <a:normAutofit/>
          </a:bodyPr>
          <a:lstStyle/>
          <a:p>
            <a:pPr lvl="0">
              <a:spcBef>
                <a:spcPts val="0"/>
              </a:spcBef>
              <a:buClr>
                <a:schemeClr val="dk2"/>
              </a:buClr>
              <a:buSzPts val="3000"/>
            </a:pPr>
            <a:r>
              <a:rPr lang="en-US" sz="3000" dirty="0"/>
              <a:t>Assume Collaboration: A Consultative Conversation on Aggregating for Impact</a:t>
            </a:r>
            <a:endParaRPr sz="3000" dirty="0"/>
          </a:p>
        </p:txBody>
      </p:sp>
      <p:sp>
        <p:nvSpPr>
          <p:cNvPr id="74" name="Google Shape;74;p3"/>
          <p:cNvSpPr txBox="1">
            <a:spLocks noGrp="1"/>
          </p:cNvSpPr>
          <p:nvPr>
            <p:ph type="body" idx="1"/>
          </p:nvPr>
        </p:nvSpPr>
        <p:spPr>
          <a:xfrm>
            <a:off x="1834443" y="1583025"/>
            <a:ext cx="9555799" cy="4780060"/>
          </a:xfrm>
          <a:prstGeom prst="rect">
            <a:avLst/>
          </a:prstGeom>
          <a:noFill/>
          <a:ln>
            <a:noFill/>
          </a:ln>
        </p:spPr>
        <p:txBody>
          <a:bodyPr spcFirstLastPara="1" wrap="square" lIns="108775" tIns="54350" rIns="108775" bIns="54350" anchor="t" anchorCtr="0">
            <a:noAutofit/>
          </a:bodyPr>
          <a:lstStyle/>
          <a:p>
            <a:pPr marL="1700" lvl="0" indent="0">
              <a:lnSpc>
                <a:spcPct val="142849"/>
              </a:lnSpc>
              <a:spcBef>
                <a:spcPts val="800"/>
              </a:spcBef>
              <a:spcAft>
                <a:spcPts val="1200"/>
              </a:spcAft>
              <a:buSzPts val="2054"/>
              <a:buNone/>
            </a:pPr>
            <a:r>
              <a:rPr lang="en-US" sz="2000" dirty="0">
                <a:solidFill>
                  <a:schemeClr val="accent2"/>
                </a:solidFill>
              </a:rPr>
              <a:t>Housekeeping Tips</a:t>
            </a:r>
            <a:endParaRPr lang="en-US" sz="2000" dirty="0"/>
          </a:p>
          <a:p>
            <a:pPr>
              <a:lnSpc>
                <a:spcPct val="114000"/>
              </a:lnSpc>
              <a:spcAft>
                <a:spcPts val="1500"/>
              </a:spcAft>
              <a:buSzPct val="150000"/>
              <a:buFont typeface="Arial" panose="020B0604020202020204" pitchFamily="34" charset="0"/>
              <a:buChar char="•"/>
            </a:pPr>
            <a:r>
              <a:rPr lang="en-US" sz="2000" dirty="0"/>
              <a:t>Introduce yourself in the Chat box</a:t>
            </a:r>
          </a:p>
          <a:p>
            <a:pPr>
              <a:lnSpc>
                <a:spcPct val="114000"/>
              </a:lnSpc>
              <a:spcAft>
                <a:spcPts val="1500"/>
              </a:spcAft>
              <a:buSzPct val="150000"/>
              <a:buFont typeface="Arial" panose="020B0604020202020204" pitchFamily="34" charset="0"/>
              <a:buChar char="•"/>
            </a:pPr>
            <a:r>
              <a:rPr lang="en-US" sz="2000" dirty="0"/>
              <a:t>All attendees are participating in Listen Only mode</a:t>
            </a:r>
          </a:p>
          <a:p>
            <a:pPr>
              <a:lnSpc>
                <a:spcPct val="114000"/>
              </a:lnSpc>
              <a:spcAft>
                <a:spcPts val="1500"/>
              </a:spcAft>
              <a:buSzPct val="150000"/>
              <a:buFont typeface="Arial" panose="020B0604020202020204" pitchFamily="34" charset="0"/>
              <a:buChar char="•"/>
            </a:pPr>
            <a:r>
              <a:rPr lang="en-US" sz="2000" dirty="0"/>
              <a:t>Post your questions in the Q&amp;A box</a:t>
            </a:r>
          </a:p>
          <a:p>
            <a:pPr>
              <a:lnSpc>
                <a:spcPct val="114000"/>
              </a:lnSpc>
              <a:spcAft>
                <a:spcPts val="1500"/>
              </a:spcAft>
              <a:buSzPct val="150000"/>
            </a:pPr>
            <a:r>
              <a:rPr lang="en-US" sz="2000" dirty="0">
                <a:cs typeface="Arial"/>
              </a:rPr>
              <a:t>Please respond to the polling questions</a:t>
            </a:r>
            <a:endParaRPr lang="en-US" sz="2000" dirty="0"/>
          </a:p>
          <a:p>
            <a:pPr>
              <a:lnSpc>
                <a:spcPct val="114000"/>
              </a:lnSpc>
              <a:spcAft>
                <a:spcPts val="1500"/>
              </a:spcAft>
              <a:buSzPct val="150000"/>
              <a:buFont typeface="Arial" panose="020B0604020202020204" pitchFamily="34" charset="0"/>
              <a:buChar char="•"/>
            </a:pPr>
            <a:r>
              <a:rPr lang="en-US" sz="2000" dirty="0"/>
              <a:t>Webinar is being recorded and will be made available</a:t>
            </a:r>
          </a:p>
          <a:p>
            <a:pPr>
              <a:lnSpc>
                <a:spcPct val="114000"/>
              </a:lnSpc>
              <a:spcAft>
                <a:spcPts val="1500"/>
              </a:spcAft>
              <a:buSzPct val="150000"/>
              <a:buFont typeface="Arial" panose="020B0604020202020204" pitchFamily="34" charset="0"/>
              <a:buChar char="•"/>
            </a:pPr>
            <a:r>
              <a:rPr lang="en-US" sz="2000" dirty="0"/>
              <a:t>All resources linked in the chat box will be shared in a follow-up email</a:t>
            </a:r>
          </a:p>
          <a:p>
            <a:pPr>
              <a:lnSpc>
                <a:spcPts val="2300"/>
              </a:lnSpc>
              <a:spcAft>
                <a:spcPts val="1500"/>
              </a:spcAft>
              <a:buSzPct val="150000"/>
              <a:buFont typeface="Arial" panose="020B0604020202020204" pitchFamily="34" charset="0"/>
              <a:buChar char="•"/>
            </a:pPr>
            <a:r>
              <a:rPr lang="en-US" sz="2000" dirty="0"/>
              <a:t>Share your “bright spots and silver linings” and “keepers” in the Chat box</a:t>
            </a:r>
            <a:br>
              <a:rPr lang="en-US" sz="2000" dirty="0"/>
            </a:br>
            <a:r>
              <a:rPr lang="en-US" sz="2000" dirty="0"/>
              <a:t>and on social media: #</a:t>
            </a:r>
            <a:r>
              <a:rPr lang="en-US" sz="2000" dirty="0" err="1"/>
              <a:t>GLRKeepers</a:t>
            </a:r>
            <a:endParaRPr lang="en-US" sz="2000" dirty="0"/>
          </a:p>
        </p:txBody>
      </p:sp>
      <p:sp>
        <p:nvSpPr>
          <p:cNvPr id="6" name="Google Shape;75;p3"/>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p>
            <a:pPr marL="0" lvl="0" indent="0" algn="r" rtl="0">
              <a:lnSpc>
                <a:spcPct val="100000"/>
              </a:lnSpc>
              <a:spcBef>
                <a:spcPts val="0"/>
              </a:spcBef>
              <a:spcAft>
                <a:spcPts val="0"/>
              </a:spcAft>
              <a:buNone/>
            </a:pPr>
            <a:fld id="{00000000-1234-1234-1234-123412341234}" type="slidenum">
              <a:rPr lang="en-US">
                <a:solidFill>
                  <a:srgbClr val="888888"/>
                </a:solidFill>
              </a:rPr>
              <a:pPr marL="0" lvl="0" indent="0" algn="r" rtl="0">
                <a:lnSpc>
                  <a:spcPct val="100000"/>
                </a:lnSpc>
                <a:spcBef>
                  <a:spcPts val="0"/>
                </a:spcBef>
                <a:spcAft>
                  <a:spcPts val="0"/>
                </a:spcAft>
                <a:buNone/>
              </a:pPr>
              <a:t>1</a:t>
            </a:fld>
            <a:endParaRPr>
              <a:solidFill>
                <a:srgbClr val="888888"/>
              </a:solidFill>
            </a:endParaRPr>
          </a:p>
        </p:txBody>
      </p:sp>
      <p:sp>
        <p:nvSpPr>
          <p:cNvPr id="7" name="Google Shape;76;p3"/>
          <p:cNvSpPr txBox="1">
            <a:spLocks noGrp="1"/>
          </p:cNvSpPr>
          <p:nvPr>
            <p:ph type="ftr" idx="11"/>
          </p:nvPr>
        </p:nvSpPr>
        <p:spPr>
          <a:xfrm>
            <a:off x="1826202" y="6348111"/>
            <a:ext cx="9148032" cy="365125"/>
          </a:xfrm>
          <a:prstGeom prst="rect">
            <a:avLst/>
          </a:prstGeom>
          <a:noFill/>
          <a:ln>
            <a:noFill/>
          </a:ln>
        </p:spPr>
        <p:txBody>
          <a:bodyPr spcFirstLastPara="1" wrap="square" lIns="91400" tIns="45700" rIns="91400" bIns="457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1200" b="0" i="0" u="none" strike="noStrike" cap="none">
                <a:solidFill>
                  <a:srgbClr val="96969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marL="0" marR="0" lvl="0" indent="0" algn="r" rtl="0">
              <a:lnSpc>
                <a:spcPct val="100000"/>
              </a:lnSpc>
              <a:spcBef>
                <a:spcPts val="0"/>
              </a:spcBef>
              <a:spcAft>
                <a:spcPts val="0"/>
              </a:spcAft>
              <a:buNone/>
            </a:pPr>
            <a:endParaRPr sz="1200" b="0" i="0" u="none" strike="noStrike" cap="none" dirty="0">
              <a:solidFill>
                <a:srgbClr val="969696"/>
              </a:solidFill>
              <a:latin typeface="Arial"/>
              <a:ea typeface="Arial"/>
              <a:cs typeface="Arial"/>
              <a:sym typeface="Arial"/>
            </a:endParaRPr>
          </a:p>
        </p:txBody>
      </p:sp>
    </p:spTree>
    <p:extLst>
      <p:ext uri="{BB962C8B-B14F-4D97-AF65-F5344CB8AC3E}">
        <p14:creationId xmlns:p14="http://schemas.microsoft.com/office/powerpoint/2010/main" val="3682061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8840"/>
            <a:fld id="{C584E3A1-B994-4B49-A119-057A75EFA18A}" type="slidenum">
              <a:rPr lang="en-US" sz="1467">
                <a:solidFill>
                  <a:prstClr val="black">
                    <a:tint val="75000"/>
                  </a:prstClr>
                </a:solidFill>
              </a:rPr>
              <a:pPr defTabSz="1218840"/>
              <a:t>10</a:t>
            </a:fld>
            <a:endParaRPr lang="en-US" sz="1467" dirty="0">
              <a:solidFill>
                <a:prstClr val="black">
                  <a:tint val="75000"/>
                </a:prstClr>
              </a:solidFill>
            </a:endParaRPr>
          </a:p>
        </p:txBody>
      </p:sp>
      <p:sp>
        <p:nvSpPr>
          <p:cNvPr id="8" name="TextBox 4"/>
          <p:cNvSpPr txBox="1">
            <a:spLocks noChangeArrowheads="1"/>
          </p:cNvSpPr>
          <p:nvPr/>
        </p:nvSpPr>
        <p:spPr bwMode="auto">
          <a:xfrm>
            <a:off x="7615366" y="3386672"/>
            <a:ext cx="4113829" cy="2716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9" rIns="91419" bIns="45719"/>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defTabSz="914105" eaLnBrk="1" fontAlgn="base" hangingPunct="1">
              <a:lnSpc>
                <a:spcPts val="3467"/>
              </a:lnSpc>
              <a:spcBef>
                <a:spcPct val="0"/>
              </a:spcBef>
              <a:spcAft>
                <a:spcPct val="0"/>
              </a:spcAft>
              <a:buClrTx/>
            </a:pPr>
            <a:r>
              <a:rPr lang="en-US" b="0" kern="1200" dirty="0">
                <a:solidFill>
                  <a:srgbClr val="44439B"/>
                </a:solidFill>
                <a:latin typeface="Arial" charset="0"/>
                <a:ea typeface="Arial" charset="0"/>
                <a:cs typeface="Arial" charset="0"/>
              </a:rPr>
              <a:t>A Wide Reach</a:t>
            </a:r>
            <a:endParaRPr lang="en-US" altLang="en-US" kern="1200" dirty="0">
              <a:solidFill>
                <a:srgbClr val="44439B"/>
              </a:solidFill>
              <a:latin typeface="Arial"/>
            </a:endParaRPr>
          </a:p>
          <a:p>
            <a:r>
              <a:rPr lang="en-US" sz="1600" b="0" dirty="0"/>
              <a:t>The GLR Network encompasses 400+ U.S. counties. These diverse rural and urban communities are home to 17.7 million children ages 0–9, 44.2% of all children in this age group, and 43.8% </a:t>
            </a:r>
            <a:r>
              <a:rPr lang="en-US" sz="1600" b="0"/>
              <a:t>of students </a:t>
            </a:r>
            <a:r>
              <a:rPr lang="en-US" sz="1600" b="0" dirty="0"/>
              <a:t>in grades K–3. Across the Network, almost one-quarter of residents under 18 live in poverty.</a:t>
            </a:r>
          </a:p>
        </p:txBody>
      </p:sp>
      <p:sp>
        <p:nvSpPr>
          <p:cNvPr id="6" name="Subtitle 1"/>
          <p:cNvSpPr txBox="1">
            <a:spLocks/>
          </p:cNvSpPr>
          <p:nvPr/>
        </p:nvSpPr>
        <p:spPr>
          <a:xfrm>
            <a:off x="999743" y="6388125"/>
            <a:ext cx="10138156" cy="619583"/>
          </a:xfrm>
          <a:prstGeom prst="rect">
            <a:avLst/>
          </a:prstGeom>
        </p:spPr>
        <p:txBody>
          <a:bodyPr lIns="91431" tIns="45719" rIns="91431" bIns="45719"/>
          <a:lst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9pPr>
          </a:lstStyle>
          <a:p>
            <a:pPr marL="0" indent="0" algn="r" hangingPunct="0">
              <a:buNone/>
            </a:pPr>
            <a:r>
              <a:rPr lang="en-US" sz="1100" dirty="0" err="1">
                <a:solidFill>
                  <a:schemeClr val="bg1">
                    <a:lumMod val="50000"/>
                  </a:schemeClr>
                </a:solidFill>
                <a:latin typeface="Arial"/>
                <a:cs typeface="Arial"/>
              </a:rPr>
              <a:t>gradelevelreading.net</a:t>
            </a:r>
            <a:r>
              <a:rPr lang="en-US" sz="1100" dirty="0">
                <a:solidFill>
                  <a:schemeClr val="bg1">
                    <a:lumMod val="50000"/>
                  </a:schemeClr>
                </a:solidFill>
                <a:latin typeface="Arial"/>
                <a:cs typeface="Arial"/>
              </a:rPr>
              <a:t>    @readingby3rd    #</a:t>
            </a:r>
            <a:r>
              <a:rPr lang="en-US" sz="1100" dirty="0" err="1">
                <a:solidFill>
                  <a:schemeClr val="bg1">
                    <a:lumMod val="50000"/>
                  </a:schemeClr>
                </a:solidFill>
                <a:latin typeface="Arial"/>
                <a:cs typeface="Arial"/>
              </a:rPr>
              <a:t>GLReading</a:t>
            </a:r>
            <a:r>
              <a:rPr lang="en-US" sz="1100" dirty="0">
                <a:solidFill>
                  <a:schemeClr val="bg1">
                    <a:lumMod val="50000"/>
                  </a:schemeClr>
                </a:solidFill>
                <a:latin typeface="Arial"/>
                <a:cs typeface="Arial"/>
              </a:rPr>
              <a:t>    #</a:t>
            </a:r>
            <a:r>
              <a:rPr lang="en-US" sz="1100" dirty="0" err="1">
                <a:solidFill>
                  <a:schemeClr val="bg1">
                    <a:lumMod val="50000"/>
                  </a:schemeClr>
                </a:solidFill>
                <a:latin typeface="Arial"/>
                <a:cs typeface="Arial"/>
              </a:rPr>
              <a:t>LearningTuesdays</a:t>
            </a:r>
            <a:endParaRPr lang="en-US" sz="1100" dirty="0">
              <a:solidFill>
                <a:schemeClr val="bg1">
                  <a:lumMod val="50000"/>
                </a:schemeClr>
              </a:solidFill>
              <a:latin typeface="Arial"/>
              <a:cs typeface="Arial"/>
            </a:endParaRPr>
          </a:p>
        </p:txBody>
      </p:sp>
      <p:sp>
        <p:nvSpPr>
          <p:cNvPr id="7" name="TextBox 4"/>
          <p:cNvSpPr txBox="1">
            <a:spLocks noChangeArrowheads="1"/>
          </p:cNvSpPr>
          <p:nvPr/>
        </p:nvSpPr>
        <p:spPr bwMode="auto">
          <a:xfrm>
            <a:off x="7567531" y="535726"/>
            <a:ext cx="4365488" cy="28708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19" rIns="91419" bIns="45719"/>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defTabSz="914105" eaLnBrk="1" fontAlgn="base" hangingPunct="1">
              <a:spcBef>
                <a:spcPct val="0"/>
              </a:spcBef>
              <a:spcAft>
                <a:spcPct val="0"/>
              </a:spcAft>
              <a:buClrTx/>
            </a:pPr>
            <a:r>
              <a:rPr lang="en-US" b="0" kern="1200" dirty="0">
                <a:solidFill>
                  <a:srgbClr val="44439B"/>
                </a:solidFill>
                <a:latin typeface="Arial" charset="0"/>
                <a:ea typeface="Arial" charset="0"/>
                <a:cs typeface="Arial" charset="0"/>
              </a:rPr>
              <a:t>Momentum Continues to Build!</a:t>
            </a:r>
          </a:p>
          <a:p>
            <a:pPr>
              <a:buClrTx/>
              <a:buFontTx/>
              <a:buNone/>
            </a:pPr>
            <a:r>
              <a:rPr lang="en-US" sz="1600" b="0" kern="1200" dirty="0">
                <a:solidFill>
                  <a:prstClr val="black"/>
                </a:solidFill>
                <a:cs typeface="+mn-cs"/>
              </a:rPr>
              <a:t>Since its launch in 2012, the GLR Communities Network has grown to include more than 350 communities, representing 46 states, the District of Columbia, Puerto Rico, the U.S. Virgin Islands and two Canadian provinces — sponsored by 5,200+ local organizations, institutions and agencies and supported by 500+ state and local funders, including 200+ United Ways.</a:t>
            </a:r>
          </a:p>
        </p:txBody>
      </p:sp>
      <p:pic>
        <p:nvPicPr>
          <p:cNvPr id="3" name="Picture 2">
            <a:extLst>
              <a:ext uri="{FF2B5EF4-FFF2-40B4-BE49-F238E27FC236}">
                <a16:creationId xmlns:a16="http://schemas.microsoft.com/office/drawing/2014/main" id="{F8AD9CFB-F0AB-9B44-A3E7-A858D908EC2A}"/>
              </a:ext>
            </a:extLst>
          </p:cNvPr>
          <p:cNvPicPr>
            <a:picLocks noChangeAspect="1"/>
          </p:cNvPicPr>
          <p:nvPr/>
        </p:nvPicPr>
        <p:blipFill rotWithShape="1">
          <a:blip r:embed="rId2"/>
          <a:srcRect l="3871"/>
          <a:stretch/>
        </p:blipFill>
        <p:spPr>
          <a:xfrm>
            <a:off x="609600" y="800098"/>
            <a:ext cx="6985884" cy="5029200"/>
          </a:xfrm>
          <a:prstGeom prst="rect">
            <a:avLst/>
          </a:prstGeom>
        </p:spPr>
      </p:pic>
    </p:spTree>
    <p:extLst>
      <p:ext uri="{BB962C8B-B14F-4D97-AF65-F5344CB8AC3E}">
        <p14:creationId xmlns:p14="http://schemas.microsoft.com/office/powerpoint/2010/main" val="2053752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txBox="1">
            <a:spLocks/>
          </p:cNvSpPr>
          <p:nvPr/>
        </p:nvSpPr>
        <p:spPr>
          <a:xfrm>
            <a:off x="1920858" y="1865380"/>
            <a:ext cx="9636497" cy="5272412"/>
          </a:xfrm>
          <a:prstGeom prst="rect">
            <a:avLst/>
          </a:prstGeom>
          <a:ln w="12700">
            <a:miter lim="400000"/>
          </a:ln>
          <a:extLst>
            <a:ext uri="{C572A759-6A51-4108-AA02-DFA0A04FC94B}">
              <ma14:wrappingTextBoxFlag xmlns:ma14="http://schemas.microsoft.com/office/mac/drawingml/2011/main" xmlns="" val="1"/>
            </a:ext>
          </a:extLst>
        </p:spPr>
        <p:txBody>
          <a:bodyPr lIns="45719" tIns="45719" rIns="45719" bIns="45719">
            <a:noAutofit/>
          </a:bodyPr>
          <a:lst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9pPr>
          </a:lstStyle>
          <a:p>
            <a:pPr marL="0" indent="0">
              <a:buFont typeface="Arial"/>
              <a:buNone/>
            </a:pPr>
            <a:endParaRPr lang="en-US" sz="2400" dirty="0">
              <a:latin typeface="Arial"/>
            </a:endParaRPr>
          </a:p>
        </p:txBody>
      </p:sp>
      <p:sp>
        <p:nvSpPr>
          <p:cNvPr id="5" name="Google Shape;73;p3"/>
          <p:cNvSpPr txBox="1">
            <a:spLocks noGrp="1"/>
          </p:cNvSpPr>
          <p:nvPr>
            <p:ph type="title"/>
          </p:nvPr>
        </p:nvSpPr>
        <p:spPr>
          <a:xfrm>
            <a:off x="1828802" y="1"/>
            <a:ext cx="9890951" cy="1649160"/>
          </a:xfrm>
          <a:prstGeom prst="rect">
            <a:avLst/>
          </a:prstGeom>
          <a:noFill/>
          <a:ln>
            <a:noFill/>
          </a:ln>
        </p:spPr>
        <p:txBody>
          <a:bodyPr spcFirstLastPara="1" wrap="square" lIns="91400" tIns="45700" rIns="91400" bIns="45700" anchor="ctr" anchorCtr="0">
            <a:normAutofit/>
          </a:bodyPr>
          <a:lstStyle/>
          <a:p>
            <a:pPr marL="0" lvl="0" indent="0" algn="l" rtl="0">
              <a:spcBef>
                <a:spcPts val="0"/>
              </a:spcBef>
              <a:spcAft>
                <a:spcPts val="0"/>
              </a:spcAft>
              <a:buClr>
                <a:schemeClr val="dk2"/>
              </a:buClr>
              <a:buSzPts val="3000"/>
              <a:buFont typeface="Arial"/>
              <a:buNone/>
            </a:pPr>
            <a:r>
              <a:rPr lang="en-US" sz="3000" dirty="0"/>
              <a:t>Poll on the Confidence Question</a:t>
            </a:r>
            <a:endParaRPr sz="3000" dirty="0"/>
          </a:p>
        </p:txBody>
      </p:sp>
      <p:pic>
        <p:nvPicPr>
          <p:cNvPr id="8" name="Picture 7">
            <a:extLst>
              <a:ext uri="{FF2B5EF4-FFF2-40B4-BE49-F238E27FC236}">
                <a16:creationId xmlns:a16="http://schemas.microsoft.com/office/drawing/2014/main" id="{D8E8A570-A198-B447-A584-D1482293C979}"/>
              </a:ext>
            </a:extLst>
          </p:cNvPr>
          <p:cNvPicPr>
            <a:picLocks noChangeAspect="1"/>
          </p:cNvPicPr>
          <p:nvPr/>
        </p:nvPicPr>
        <p:blipFill rotWithShape="1">
          <a:blip r:embed="rId3"/>
          <a:srcRect r="35443"/>
          <a:stretch/>
        </p:blipFill>
        <p:spPr>
          <a:xfrm>
            <a:off x="9670146" y="171371"/>
            <a:ext cx="1944962" cy="1205107"/>
          </a:xfrm>
          <a:prstGeom prst="rect">
            <a:avLst/>
          </a:prstGeom>
        </p:spPr>
      </p:pic>
      <p:sp>
        <p:nvSpPr>
          <p:cNvPr id="7" name="Google Shape;75;p3"/>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p>
            <a:fld id="{00000000-1234-1234-1234-123412341234}" type="slidenum">
              <a:rPr lang="en-US">
                <a:solidFill>
                  <a:srgbClr val="888888"/>
                </a:solidFill>
              </a:rPr>
              <a:pPr/>
              <a:t>11</a:t>
            </a:fld>
            <a:endParaRPr>
              <a:solidFill>
                <a:srgbClr val="888888"/>
              </a:solidFill>
            </a:endParaRPr>
          </a:p>
        </p:txBody>
      </p:sp>
      <p:sp>
        <p:nvSpPr>
          <p:cNvPr id="9" name="Google Shape;76;p3"/>
          <p:cNvSpPr txBox="1">
            <a:spLocks noGrp="1"/>
          </p:cNvSpPr>
          <p:nvPr>
            <p:ph type="ftr" idx="4294967295"/>
          </p:nvPr>
        </p:nvSpPr>
        <p:spPr>
          <a:xfrm>
            <a:off x="2005494" y="6348111"/>
            <a:ext cx="9148032" cy="365125"/>
          </a:xfrm>
          <a:prstGeom prst="rect">
            <a:avLst/>
          </a:prstGeom>
          <a:noFill/>
          <a:ln>
            <a:noFill/>
          </a:ln>
        </p:spPr>
        <p:txBody>
          <a:bodyPr spcFirstLastPara="1" wrap="square" lIns="91400" tIns="45700" rIns="91400" bIns="45700" anchor="ctr" anchorCtr="0">
            <a:noAutofit/>
          </a:bodyPr>
          <a:lstStyle/>
          <a:p>
            <a:r>
              <a:rPr lang="en-US" sz="1200" dirty="0">
                <a:solidFill>
                  <a:srgbClr val="969696"/>
                </a:solidFill>
              </a:rPr>
              <a:t>GLRWeek2021.gradelevelreading.net  /  #</a:t>
            </a:r>
            <a:r>
              <a:rPr lang="en-US" sz="1200" dirty="0" err="1">
                <a:solidFill>
                  <a:srgbClr val="969696"/>
                </a:solidFill>
              </a:rPr>
              <a:t>GLRKeepers</a:t>
            </a:r>
            <a:r>
              <a:rPr lang="en-US" sz="1200" dirty="0">
                <a:solidFill>
                  <a:srgbClr val="969696"/>
                </a:solidFill>
              </a:rPr>
              <a:t> </a:t>
            </a:r>
            <a:endParaRPr sz="1200" dirty="0">
              <a:solidFill>
                <a:srgbClr val="969696"/>
              </a:solidFill>
            </a:endParaRPr>
          </a:p>
        </p:txBody>
      </p:sp>
      <p:sp>
        <p:nvSpPr>
          <p:cNvPr id="10" name="Google Shape;73;p3"/>
          <p:cNvSpPr txBox="1">
            <a:spLocks/>
          </p:cNvSpPr>
          <p:nvPr/>
        </p:nvSpPr>
        <p:spPr>
          <a:xfrm>
            <a:off x="1801293" y="2137696"/>
            <a:ext cx="9041490" cy="3581155"/>
          </a:xfrm>
          <a:prstGeom prst="rect">
            <a:avLst/>
          </a:prstGeom>
          <a:noFill/>
          <a:ln>
            <a:noFill/>
          </a:ln>
        </p:spPr>
        <p:txBody>
          <a:bodyPr spcFirstLastPara="1" vert="horz" wrap="square" lIns="91400" tIns="45700" rIns="91400" bIns="45700" rtlCol="0" anchor="ctr" anchorCtr="0">
            <a:noAutofit/>
          </a:bodyPr>
          <a:lstStyle>
            <a:lvl1pPr algn="l" defTabSz="1218750" rtl="0" eaLnBrk="1" latinLnBrk="0" hangingPunct="1">
              <a:spcBef>
                <a:spcPct val="0"/>
              </a:spcBef>
              <a:buNone/>
              <a:defRPr sz="3200" kern="1200">
                <a:solidFill>
                  <a:schemeClr val="tx2"/>
                </a:solidFill>
                <a:latin typeface="+mj-lt"/>
                <a:ea typeface="+mj-ea"/>
                <a:cs typeface="+mj-cs"/>
              </a:defRPr>
            </a:lvl1pPr>
          </a:lstStyle>
          <a:p>
            <a:pPr>
              <a:lnSpc>
                <a:spcPts val="3000"/>
              </a:lnSpc>
              <a:spcBef>
                <a:spcPts val="0"/>
              </a:spcBef>
              <a:buClr>
                <a:srgbClr val="44439B"/>
              </a:buClr>
              <a:buSzPts val="3000"/>
            </a:pPr>
            <a:endParaRPr lang="en-US" sz="2400" dirty="0">
              <a:solidFill>
                <a:srgbClr val="505050"/>
              </a:solidFill>
              <a:latin typeface="Arial"/>
            </a:endParaRPr>
          </a:p>
          <a:p>
            <a:pPr>
              <a:lnSpc>
                <a:spcPts val="3000"/>
              </a:lnSpc>
              <a:spcBef>
                <a:spcPts val="0"/>
              </a:spcBef>
              <a:buClr>
                <a:srgbClr val="44439B"/>
              </a:buClr>
              <a:buSzPts val="3000"/>
            </a:pPr>
            <a:r>
              <a:rPr lang="en-US" sz="2400" dirty="0">
                <a:solidFill>
                  <a:srgbClr val="505050"/>
                </a:solidFill>
                <a:latin typeface="Arial"/>
              </a:rPr>
              <a:t>How confident are you that the children of economically challenged, fragile and marginalized families are receiving the services to which they are entitled, in a manner that’s </a:t>
            </a:r>
            <a:r>
              <a:rPr lang="en-US" sz="2400" b="1" dirty="0">
                <a:solidFill>
                  <a:srgbClr val="505050"/>
                </a:solidFill>
                <a:latin typeface="Arial"/>
              </a:rPr>
              <a:t>properly sequenced, at the appropriate dosage and for the necessary duration</a:t>
            </a:r>
            <a:r>
              <a:rPr lang="en-US" sz="2400" dirty="0">
                <a:solidFill>
                  <a:srgbClr val="505050"/>
                </a:solidFill>
                <a:latin typeface="Arial"/>
              </a:rPr>
              <a:t>?</a:t>
            </a:r>
          </a:p>
          <a:p>
            <a:pPr>
              <a:lnSpc>
                <a:spcPts val="3000"/>
              </a:lnSpc>
              <a:spcBef>
                <a:spcPts val="0"/>
              </a:spcBef>
              <a:buClr>
                <a:srgbClr val="44439B"/>
              </a:buClr>
              <a:buSzPts val="3000"/>
            </a:pPr>
            <a:endParaRPr lang="en-US" sz="2400" dirty="0">
              <a:solidFill>
                <a:srgbClr val="505050"/>
              </a:solidFill>
              <a:latin typeface="Arial"/>
            </a:endParaRPr>
          </a:p>
          <a:p>
            <a:pPr>
              <a:lnSpc>
                <a:spcPts val="3000"/>
              </a:lnSpc>
              <a:spcBef>
                <a:spcPts val="0"/>
              </a:spcBef>
              <a:buClr>
                <a:srgbClr val="44439B"/>
              </a:buClr>
              <a:buSzPts val="3000"/>
            </a:pPr>
            <a:r>
              <a:rPr lang="en-US" sz="2400" dirty="0">
                <a:solidFill>
                  <a:srgbClr val="505050"/>
                </a:solidFill>
              </a:rPr>
              <a:t>Very confident  / somewhat confident / not confident at all</a:t>
            </a:r>
          </a:p>
          <a:p>
            <a:pPr>
              <a:lnSpc>
                <a:spcPts val="3000"/>
              </a:lnSpc>
              <a:spcBef>
                <a:spcPts val="0"/>
              </a:spcBef>
              <a:buClr>
                <a:srgbClr val="44439B"/>
              </a:buClr>
              <a:buSzPts val="3000"/>
            </a:pPr>
            <a:endParaRPr lang="en-US" sz="2400" dirty="0">
              <a:solidFill>
                <a:srgbClr val="505050"/>
              </a:solidFill>
              <a:latin typeface="Arial"/>
            </a:endParaRPr>
          </a:p>
          <a:p>
            <a:pPr>
              <a:lnSpc>
                <a:spcPts val="3000"/>
              </a:lnSpc>
              <a:spcBef>
                <a:spcPts val="0"/>
              </a:spcBef>
              <a:buClr>
                <a:srgbClr val="44439B"/>
              </a:buClr>
              <a:buSzPts val="3000"/>
            </a:pPr>
            <a:r>
              <a:rPr lang="en-US" sz="2400" dirty="0">
                <a:solidFill>
                  <a:srgbClr val="505050"/>
                </a:solidFill>
                <a:latin typeface="Arial"/>
              </a:rPr>
              <a:t>Pre-pandemic? Today?</a:t>
            </a:r>
          </a:p>
          <a:p>
            <a:pPr>
              <a:lnSpc>
                <a:spcPts val="3000"/>
              </a:lnSpc>
              <a:spcBef>
                <a:spcPts val="0"/>
              </a:spcBef>
              <a:buClr>
                <a:srgbClr val="44439B"/>
              </a:buClr>
              <a:buSzPts val="3000"/>
            </a:pPr>
            <a:endParaRPr lang="en-US" sz="2400" dirty="0">
              <a:solidFill>
                <a:srgbClr val="505050"/>
              </a:solidFill>
              <a:latin typeface="Arial"/>
            </a:endParaRPr>
          </a:p>
          <a:p>
            <a:pPr>
              <a:lnSpc>
                <a:spcPts val="3000"/>
              </a:lnSpc>
              <a:spcBef>
                <a:spcPts val="0"/>
              </a:spcBef>
              <a:buClr>
                <a:srgbClr val="44439B"/>
              </a:buClr>
              <a:buSzPts val="3000"/>
            </a:pPr>
            <a:endParaRPr lang="en-US" sz="2400" dirty="0">
              <a:solidFill>
                <a:srgbClr val="44439B"/>
              </a:solidFill>
              <a:latin typeface="Arial"/>
            </a:endParaRPr>
          </a:p>
        </p:txBody>
      </p:sp>
    </p:spTree>
    <p:extLst>
      <p:ext uri="{BB962C8B-B14F-4D97-AF65-F5344CB8AC3E}">
        <p14:creationId xmlns:p14="http://schemas.microsoft.com/office/powerpoint/2010/main" val="1874738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349" y="1"/>
            <a:ext cx="10380295" cy="1649160"/>
          </a:xfrm>
        </p:spPr>
        <p:txBody>
          <a:bodyPr/>
          <a:lstStyle/>
          <a:p>
            <a:r>
              <a:rPr lang="en-US" dirty="0"/>
              <a:t>Proof points progression</a:t>
            </a:r>
            <a:r>
              <a:rPr lang="mr-IN" dirty="0"/>
              <a:t>…</a:t>
            </a:r>
            <a:endParaRPr lang="en-US" dirty="0"/>
          </a:p>
        </p:txBody>
      </p:sp>
      <p:cxnSp>
        <p:nvCxnSpPr>
          <p:cNvPr id="12" name="Straight Arrow Connector 11">
            <a:extLst>
              <a:ext uri="{FF2B5EF4-FFF2-40B4-BE49-F238E27FC236}">
                <a16:creationId xmlns:a16="http://schemas.microsoft.com/office/drawing/2014/main" id="{4410F50E-157C-4D6A-B7F4-2A2F8F5D483B}"/>
              </a:ext>
            </a:extLst>
          </p:cNvPr>
          <p:cNvCxnSpPr/>
          <p:nvPr/>
        </p:nvCxnSpPr>
        <p:spPr>
          <a:xfrm>
            <a:off x="5721351" y="12302068"/>
            <a:ext cx="855133" cy="9821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699F717-657B-497D-97E1-0D09FB991A67}"/>
              </a:ext>
            </a:extLst>
          </p:cNvPr>
          <p:cNvCxnSpPr/>
          <p:nvPr/>
        </p:nvCxnSpPr>
        <p:spPr>
          <a:xfrm>
            <a:off x="5689602" y="12816419"/>
            <a:ext cx="903817" cy="535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7493E06-DEF7-448D-8810-660A43D87FFC}"/>
              </a:ext>
            </a:extLst>
          </p:cNvPr>
          <p:cNvCxnSpPr/>
          <p:nvPr/>
        </p:nvCxnSpPr>
        <p:spPr>
          <a:xfrm>
            <a:off x="5715001" y="13305367"/>
            <a:ext cx="857251" cy="613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3A6A110-6DB3-4191-9405-F12D64F7107F}"/>
              </a:ext>
            </a:extLst>
          </p:cNvPr>
          <p:cNvCxnSpPr/>
          <p:nvPr/>
        </p:nvCxnSpPr>
        <p:spPr>
          <a:xfrm flipV="1">
            <a:off x="8985253" y="12369800"/>
            <a:ext cx="918633" cy="9313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96AE199-A1F9-404E-8550-400F2141ABF3}"/>
              </a:ext>
            </a:extLst>
          </p:cNvPr>
          <p:cNvCxnSpPr/>
          <p:nvPr/>
        </p:nvCxnSpPr>
        <p:spPr>
          <a:xfrm flipV="1">
            <a:off x="9014886" y="12780435"/>
            <a:ext cx="924983" cy="5249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E97284B-BD2D-461A-AFE7-7FDD47F96F71}"/>
              </a:ext>
            </a:extLst>
          </p:cNvPr>
          <p:cNvCxnSpPr/>
          <p:nvPr/>
        </p:nvCxnSpPr>
        <p:spPr>
          <a:xfrm flipV="1">
            <a:off x="9006417" y="13258800"/>
            <a:ext cx="922867" cy="677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descr="mvngNdleArc_r3.ai"/>
          <p:cNvPicPr>
            <a:picLocks noChangeAspect="1"/>
          </p:cNvPicPr>
          <p:nvPr/>
        </p:nvPicPr>
        <p:blipFill rotWithShape="1">
          <a:blip r:embed="rId2"/>
          <a:srcRect t="20782"/>
          <a:stretch/>
        </p:blipFill>
        <p:spPr>
          <a:xfrm>
            <a:off x="2" y="1650475"/>
            <a:ext cx="12184479" cy="5432775"/>
          </a:xfrm>
          <a:prstGeom prst="rect">
            <a:avLst/>
          </a:prstGeom>
        </p:spPr>
      </p:pic>
      <p:sp>
        <p:nvSpPr>
          <p:cNvPr id="25" name="TextBox 24"/>
          <p:cNvSpPr txBox="1"/>
          <p:nvPr/>
        </p:nvSpPr>
        <p:spPr>
          <a:xfrm>
            <a:off x="9598988" y="1886470"/>
            <a:ext cx="2344301" cy="861775"/>
          </a:xfrm>
          <a:prstGeom prst="rect">
            <a:avLst/>
          </a:prstGeom>
          <a:noFill/>
        </p:spPr>
        <p:txBody>
          <a:bodyPr wrap="none" lIns="121914" tIns="60957" rIns="121914" bIns="60957" rtlCol="0">
            <a:spAutoFit/>
          </a:bodyPr>
          <a:lstStyle/>
          <a:p>
            <a:pPr defTabSz="1219140"/>
            <a:r>
              <a:rPr lang="en-US" sz="2400" dirty="0">
                <a:solidFill>
                  <a:srgbClr val="746EB0">
                    <a:lumMod val="60000"/>
                    <a:lumOff val="40000"/>
                  </a:srgbClr>
                </a:solidFill>
                <a:latin typeface="Arial"/>
              </a:rPr>
              <a:t>SUSTAINABLE</a:t>
            </a:r>
          </a:p>
          <a:p>
            <a:pPr defTabSz="1219140"/>
            <a:r>
              <a:rPr lang="en-US" sz="2400" dirty="0">
                <a:solidFill>
                  <a:srgbClr val="746EB0">
                    <a:lumMod val="60000"/>
                    <a:lumOff val="40000"/>
                  </a:srgbClr>
                </a:solidFill>
                <a:latin typeface="Arial"/>
              </a:rPr>
              <a:t>SCALE</a:t>
            </a:r>
          </a:p>
        </p:txBody>
      </p:sp>
      <p:sp>
        <p:nvSpPr>
          <p:cNvPr id="26" name="TextBox 25"/>
          <p:cNvSpPr txBox="1"/>
          <p:nvPr/>
        </p:nvSpPr>
        <p:spPr>
          <a:xfrm>
            <a:off x="6003975" y="2724625"/>
            <a:ext cx="2913719" cy="861775"/>
          </a:xfrm>
          <a:prstGeom prst="rect">
            <a:avLst/>
          </a:prstGeom>
          <a:noFill/>
        </p:spPr>
        <p:txBody>
          <a:bodyPr wrap="none" lIns="121914" tIns="60957" rIns="121914" bIns="60957" rtlCol="0">
            <a:spAutoFit/>
          </a:bodyPr>
          <a:lstStyle/>
          <a:p>
            <a:pPr defTabSz="1219140"/>
            <a:r>
              <a:rPr lang="en-US" sz="2400" dirty="0">
                <a:solidFill>
                  <a:srgbClr val="A59ECE">
                    <a:lumMod val="75000"/>
                  </a:srgbClr>
                </a:solidFill>
                <a:latin typeface="Arial"/>
              </a:rPr>
              <a:t>GAME-CHANGING</a:t>
            </a:r>
          </a:p>
          <a:p>
            <a:pPr defTabSz="1219140"/>
            <a:r>
              <a:rPr lang="en-US" sz="2400" dirty="0">
                <a:solidFill>
                  <a:srgbClr val="A59ECE">
                    <a:lumMod val="75000"/>
                  </a:srgbClr>
                </a:solidFill>
                <a:latin typeface="Arial"/>
              </a:rPr>
              <a:t>IMPACTS</a:t>
            </a:r>
          </a:p>
        </p:txBody>
      </p:sp>
      <p:sp>
        <p:nvSpPr>
          <p:cNvPr id="27" name="TextBox 26"/>
          <p:cNvSpPr txBox="1"/>
          <p:nvPr/>
        </p:nvSpPr>
        <p:spPr>
          <a:xfrm>
            <a:off x="3212276" y="4030682"/>
            <a:ext cx="2828509" cy="861775"/>
          </a:xfrm>
          <a:prstGeom prst="rect">
            <a:avLst/>
          </a:prstGeom>
          <a:noFill/>
        </p:spPr>
        <p:txBody>
          <a:bodyPr wrap="none" lIns="121914" tIns="60957" rIns="121914" bIns="60957" rtlCol="0">
            <a:spAutoFit/>
          </a:bodyPr>
          <a:lstStyle/>
          <a:p>
            <a:pPr defTabSz="1219140"/>
            <a:r>
              <a:rPr lang="en-US" sz="2400" dirty="0">
                <a:solidFill>
                  <a:srgbClr val="A59ECE">
                    <a:lumMod val="75000"/>
                  </a:srgbClr>
                </a:solidFill>
                <a:latin typeface="Arial"/>
              </a:rPr>
              <a:t>BIGGER, BETTER</a:t>
            </a:r>
          </a:p>
          <a:p>
            <a:pPr defTabSz="1219140"/>
            <a:r>
              <a:rPr lang="en-US" sz="2400" dirty="0">
                <a:solidFill>
                  <a:srgbClr val="A59ECE">
                    <a:lumMod val="75000"/>
                  </a:srgbClr>
                </a:solidFill>
                <a:latin typeface="Arial"/>
              </a:rPr>
              <a:t>OUTCOMES</a:t>
            </a:r>
          </a:p>
        </p:txBody>
      </p:sp>
      <p:sp>
        <p:nvSpPr>
          <p:cNvPr id="28" name="TextBox 27"/>
          <p:cNvSpPr txBox="1"/>
          <p:nvPr/>
        </p:nvSpPr>
        <p:spPr>
          <a:xfrm>
            <a:off x="937419" y="5503801"/>
            <a:ext cx="3507029" cy="492443"/>
          </a:xfrm>
          <a:prstGeom prst="rect">
            <a:avLst/>
          </a:prstGeom>
          <a:noFill/>
        </p:spPr>
        <p:txBody>
          <a:bodyPr wrap="none" lIns="121914" tIns="60957" rIns="121914" bIns="60957" rtlCol="0">
            <a:spAutoFit/>
          </a:bodyPr>
          <a:lstStyle/>
          <a:p>
            <a:pPr defTabSz="1219140"/>
            <a:r>
              <a:rPr lang="en-US" sz="2400" dirty="0">
                <a:solidFill>
                  <a:srgbClr val="A59ECE">
                    <a:lumMod val="75000"/>
                  </a:srgbClr>
                </a:solidFill>
                <a:latin typeface="Arial"/>
              </a:rPr>
              <a:t>MOVING THE NEEDLE</a:t>
            </a:r>
          </a:p>
        </p:txBody>
      </p:sp>
      <p:sp>
        <p:nvSpPr>
          <p:cNvPr id="29" name="Title 1"/>
          <p:cNvSpPr txBox="1">
            <a:spLocks/>
          </p:cNvSpPr>
          <p:nvPr/>
        </p:nvSpPr>
        <p:spPr>
          <a:xfrm>
            <a:off x="1337749" y="152401"/>
            <a:ext cx="10380295" cy="1649160"/>
          </a:xfrm>
          <a:prstGeom prst="rect">
            <a:avLst/>
          </a:prstGeom>
          <a:noFill/>
          <a:ln>
            <a:noFill/>
          </a:ln>
        </p:spPr>
        <p:txBody>
          <a:bodyPr spcFirstLastPara="1" wrap="square" lIns="91400" tIns="45700" rIns="91400"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200"/>
              <a:buFont typeface="Arial"/>
              <a:buNone/>
              <a:defRPr sz="3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t>Proof points progression</a:t>
            </a:r>
            <a:r>
              <a:rPr lang="mr-IN"/>
              <a:t>…</a:t>
            </a:r>
            <a:endParaRPr lang="en-US" dirty="0"/>
          </a:p>
        </p:txBody>
      </p:sp>
    </p:spTree>
    <p:extLst>
      <p:ext uri="{BB962C8B-B14F-4D97-AF65-F5344CB8AC3E}">
        <p14:creationId xmlns:p14="http://schemas.microsoft.com/office/powerpoint/2010/main" val="1746330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FA62A-40DD-3F41-ADB3-1E6FCB1F0D2E}"/>
              </a:ext>
            </a:extLst>
          </p:cNvPr>
          <p:cNvSpPr>
            <a:spLocks noGrp="1"/>
          </p:cNvSpPr>
          <p:nvPr>
            <p:ph type="title"/>
          </p:nvPr>
        </p:nvSpPr>
        <p:spPr/>
        <p:txBody>
          <a:bodyPr/>
          <a:lstStyle/>
          <a:p>
            <a:r>
              <a:rPr lang="en-US" dirty="0"/>
              <a:t>Listening Tour 2017–2018</a:t>
            </a:r>
            <a:endParaRPr lang="en-US" i="1" dirty="0"/>
          </a:p>
        </p:txBody>
      </p:sp>
      <p:sp>
        <p:nvSpPr>
          <p:cNvPr id="3" name="Content Placeholder 2">
            <a:extLst>
              <a:ext uri="{FF2B5EF4-FFF2-40B4-BE49-F238E27FC236}">
                <a16:creationId xmlns:a16="http://schemas.microsoft.com/office/drawing/2014/main" id="{DF17D8D9-C816-A244-AFCE-A2A9C11D2D92}"/>
              </a:ext>
            </a:extLst>
          </p:cNvPr>
          <p:cNvSpPr>
            <a:spLocks noGrp="1"/>
          </p:cNvSpPr>
          <p:nvPr>
            <p:ph idx="1"/>
          </p:nvPr>
        </p:nvSpPr>
        <p:spPr>
          <a:xfrm>
            <a:off x="1834444" y="1515970"/>
            <a:ext cx="9227566" cy="4404996"/>
          </a:xfrm>
        </p:spPr>
        <p:txBody>
          <a:bodyPr/>
          <a:lstStyle/>
          <a:p>
            <a:pPr marL="0" indent="0">
              <a:lnSpc>
                <a:spcPts val="3000"/>
              </a:lnSpc>
              <a:spcAft>
                <a:spcPts val="1000"/>
              </a:spcAft>
              <a:buNone/>
            </a:pPr>
            <a:endParaRPr lang="en-US" sz="2400" dirty="0"/>
          </a:p>
          <a:p>
            <a:pPr>
              <a:lnSpc>
                <a:spcPts val="3000"/>
              </a:lnSpc>
              <a:spcAft>
                <a:spcPts val="1000"/>
              </a:spcAft>
            </a:pPr>
            <a:r>
              <a:rPr lang="en-US" sz="2400" dirty="0"/>
              <a:t>69 events in</a:t>
            </a:r>
          </a:p>
          <a:p>
            <a:pPr>
              <a:lnSpc>
                <a:spcPts val="3000"/>
              </a:lnSpc>
              <a:spcAft>
                <a:spcPts val="1000"/>
              </a:spcAft>
            </a:pPr>
            <a:r>
              <a:rPr lang="en-US" sz="2400" dirty="0"/>
              <a:t>49 communities in</a:t>
            </a:r>
          </a:p>
          <a:p>
            <a:pPr>
              <a:lnSpc>
                <a:spcPts val="3000"/>
              </a:lnSpc>
              <a:spcAft>
                <a:spcPts val="1000"/>
              </a:spcAft>
            </a:pPr>
            <a:r>
              <a:rPr lang="en-US" sz="2400" dirty="0"/>
              <a:t>25 states, D.C. and Saskatchewan, Canada</a:t>
            </a:r>
          </a:p>
          <a:p>
            <a:pPr>
              <a:lnSpc>
                <a:spcPts val="3000"/>
              </a:lnSpc>
              <a:spcAft>
                <a:spcPts val="1000"/>
              </a:spcAft>
            </a:pPr>
            <a:r>
              <a:rPr lang="en-US" sz="2400" dirty="0"/>
              <a:t>27 Pacesetter communities, 16 All-America City awardees </a:t>
            </a:r>
            <a:br>
              <a:rPr lang="en-US" sz="2400" dirty="0"/>
            </a:br>
            <a:r>
              <a:rPr lang="en-US" sz="2400" dirty="0"/>
              <a:t>and 2 finalists</a:t>
            </a:r>
          </a:p>
          <a:p>
            <a:pPr>
              <a:lnSpc>
                <a:spcPts val="3000"/>
              </a:lnSpc>
              <a:spcAft>
                <a:spcPts val="1000"/>
              </a:spcAft>
            </a:pPr>
            <a:r>
              <a:rPr lang="en-US" sz="2400" dirty="0"/>
              <a:t>8,300+ leaders, local funders and stakeholders (reached via small-group briefings, consultative conversations and networking events)</a:t>
            </a:r>
          </a:p>
          <a:p>
            <a:pPr>
              <a:lnSpc>
                <a:spcPts val="2700"/>
              </a:lnSpc>
              <a:spcAft>
                <a:spcPts val="1000"/>
              </a:spcAft>
            </a:pPr>
            <a:endParaRPr lang="en-US" sz="2400" dirty="0"/>
          </a:p>
        </p:txBody>
      </p:sp>
      <p:sp>
        <p:nvSpPr>
          <p:cNvPr id="4" name="Slide Number Placeholder 3">
            <a:extLst>
              <a:ext uri="{FF2B5EF4-FFF2-40B4-BE49-F238E27FC236}">
                <a16:creationId xmlns:a16="http://schemas.microsoft.com/office/drawing/2014/main" id="{CF5BFA87-7FD5-7049-B297-464FF41BDF4F}"/>
              </a:ext>
            </a:extLst>
          </p:cNvPr>
          <p:cNvSpPr>
            <a:spLocks noGrp="1"/>
          </p:cNvSpPr>
          <p:nvPr>
            <p:ph type="sldNum" sz="quarter" idx="12"/>
          </p:nvPr>
        </p:nvSpPr>
        <p:spPr/>
        <p:txBody>
          <a:bodyPr/>
          <a:lstStyle/>
          <a:p>
            <a:fld id="{C584E3A1-B994-4B49-A119-057A75EFA18A}" type="slidenum">
              <a:rPr lang="en-US" smtClean="0">
                <a:solidFill>
                  <a:prstClr val="black">
                    <a:tint val="75000"/>
                  </a:prstClr>
                </a:solidFill>
              </a:rPr>
              <a:pPr/>
              <a:t>13</a:t>
            </a:fld>
            <a:endParaRPr lang="en-US">
              <a:solidFill>
                <a:prstClr val="black">
                  <a:tint val="75000"/>
                </a:prstClr>
              </a:solidFill>
            </a:endParaRPr>
          </a:p>
        </p:txBody>
      </p:sp>
      <p:sp>
        <p:nvSpPr>
          <p:cNvPr id="6" name="Subtitle 1">
            <a:extLst>
              <a:ext uri="{FF2B5EF4-FFF2-40B4-BE49-F238E27FC236}">
                <a16:creationId xmlns:a16="http://schemas.microsoft.com/office/drawing/2014/main" id="{237AD97C-9F57-0544-A738-46FC12838282}"/>
              </a:ext>
            </a:extLst>
          </p:cNvPr>
          <p:cNvSpPr txBox="1">
            <a:spLocks/>
          </p:cNvSpPr>
          <p:nvPr/>
        </p:nvSpPr>
        <p:spPr>
          <a:xfrm>
            <a:off x="999744" y="6400825"/>
            <a:ext cx="10062266" cy="457175"/>
          </a:xfrm>
          <a:prstGeom prst="rect">
            <a:avLst/>
          </a:prstGeom>
        </p:spPr>
        <p:txBody>
          <a:bodyPr lIns="91431" tIns="45719" rIns="91431" bIns="45719"/>
          <a:lst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9pPr>
          </a:lstStyle>
          <a:p>
            <a:pPr marL="0" indent="0" algn="r" hangingPunct="0">
              <a:buFont typeface="Arial"/>
              <a:buNone/>
            </a:pPr>
            <a:r>
              <a:rPr lang="en-US" sz="1050" dirty="0" err="1">
                <a:solidFill>
                  <a:srgbClr val="505050">
                    <a:lumMod val="60000"/>
                    <a:lumOff val="40000"/>
                  </a:srgbClr>
                </a:solidFill>
                <a:latin typeface="Arial"/>
                <a:cs typeface="Arial"/>
              </a:rPr>
              <a:t>gradelevelreading.net</a:t>
            </a:r>
            <a:r>
              <a:rPr lang="en-US" sz="1050" dirty="0">
                <a:solidFill>
                  <a:srgbClr val="505050">
                    <a:lumMod val="60000"/>
                    <a:lumOff val="40000"/>
                  </a:srgbClr>
                </a:solidFill>
                <a:latin typeface="Arial"/>
                <a:cs typeface="Arial"/>
              </a:rPr>
              <a:t>    @readingby3rd    #</a:t>
            </a:r>
            <a:r>
              <a:rPr lang="en-US" sz="1050" dirty="0" err="1">
                <a:solidFill>
                  <a:srgbClr val="505050">
                    <a:lumMod val="60000"/>
                    <a:lumOff val="40000"/>
                  </a:srgbClr>
                </a:solidFill>
                <a:latin typeface="Arial"/>
                <a:cs typeface="Arial"/>
              </a:rPr>
              <a:t>GLReading</a:t>
            </a:r>
            <a:r>
              <a:rPr lang="en-US" sz="1050" dirty="0">
                <a:solidFill>
                  <a:srgbClr val="505050">
                    <a:lumMod val="60000"/>
                    <a:lumOff val="40000"/>
                  </a:srgbClr>
                </a:solidFill>
                <a:latin typeface="Arial"/>
                <a:cs typeface="Arial"/>
              </a:rPr>
              <a:t>    #</a:t>
            </a:r>
            <a:r>
              <a:rPr lang="en-US" sz="1050" dirty="0" err="1">
                <a:solidFill>
                  <a:srgbClr val="505050">
                    <a:lumMod val="60000"/>
                    <a:lumOff val="40000"/>
                  </a:srgbClr>
                </a:solidFill>
                <a:latin typeface="Arial"/>
                <a:cs typeface="Arial"/>
              </a:rPr>
              <a:t>LearningTuesdays</a:t>
            </a:r>
            <a:endParaRPr lang="en-US" sz="1050" dirty="0">
              <a:solidFill>
                <a:srgbClr val="505050">
                  <a:lumMod val="60000"/>
                  <a:lumOff val="40000"/>
                </a:srgbClr>
              </a:solidFill>
              <a:latin typeface="Arial"/>
              <a:cs typeface="Arial"/>
            </a:endParaRPr>
          </a:p>
        </p:txBody>
      </p:sp>
    </p:spTree>
    <p:extLst>
      <p:ext uri="{BB962C8B-B14F-4D97-AF65-F5344CB8AC3E}">
        <p14:creationId xmlns:p14="http://schemas.microsoft.com/office/powerpoint/2010/main" val="964688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349" y="1"/>
            <a:ext cx="10380295" cy="1649160"/>
          </a:xfrm>
        </p:spPr>
        <p:txBody>
          <a:bodyPr/>
          <a:lstStyle/>
          <a:p>
            <a:r>
              <a:rPr lang="en-US" dirty="0"/>
              <a:t>The unacknowledged challenge</a:t>
            </a:r>
            <a:r>
              <a:rPr lang="mr-IN" dirty="0"/>
              <a:t>…</a:t>
            </a:r>
            <a:endParaRPr lang="en-US" dirty="0"/>
          </a:p>
        </p:txBody>
      </p:sp>
      <p:sp>
        <p:nvSpPr>
          <p:cNvPr id="3" name="Content Placeholder 2"/>
          <p:cNvSpPr>
            <a:spLocks noGrp="1"/>
          </p:cNvSpPr>
          <p:nvPr>
            <p:ph idx="1"/>
          </p:nvPr>
        </p:nvSpPr>
        <p:spPr>
          <a:xfrm>
            <a:off x="1190991" y="2316480"/>
            <a:ext cx="3482623" cy="1493520"/>
          </a:xfrm>
        </p:spPr>
        <p:txBody>
          <a:bodyPr/>
          <a:lstStyle/>
          <a:p>
            <a:pPr marL="0" indent="0" algn="ctr">
              <a:buNone/>
            </a:pPr>
            <a:r>
              <a:rPr lang="en-US" dirty="0"/>
              <a:t>NO CONFIDENCE</a:t>
            </a:r>
          </a:p>
          <a:p>
            <a:pPr marL="0" indent="0" algn="ctr">
              <a:lnSpc>
                <a:spcPts val="7200"/>
              </a:lnSpc>
              <a:buNone/>
            </a:pPr>
            <a:r>
              <a:rPr lang="en-US" sz="4800" dirty="0">
                <a:solidFill>
                  <a:schemeClr val="accent1"/>
                </a:solidFill>
              </a:rPr>
              <a:t>+</a:t>
            </a:r>
          </a:p>
        </p:txBody>
      </p:sp>
      <p:sp>
        <p:nvSpPr>
          <p:cNvPr id="4" name="TextBox 3"/>
          <p:cNvSpPr txBox="1"/>
          <p:nvPr/>
        </p:nvSpPr>
        <p:spPr>
          <a:xfrm>
            <a:off x="5215467" y="2235080"/>
            <a:ext cx="6562112" cy="1231104"/>
          </a:xfrm>
          <a:prstGeom prst="rect">
            <a:avLst/>
          </a:prstGeom>
          <a:noFill/>
        </p:spPr>
        <p:txBody>
          <a:bodyPr wrap="square" lIns="91438" tIns="45719" rIns="91438" bIns="45719" rtlCol="0">
            <a:spAutoFit/>
          </a:bodyPr>
          <a:lstStyle/>
          <a:p>
            <a:r>
              <a:rPr lang="en-US" sz="1800" dirty="0">
                <a:solidFill>
                  <a:schemeClr val="bg2"/>
                </a:solidFill>
              </a:rPr>
              <a:t>that low-income children will have </a:t>
            </a:r>
            <a:r>
              <a:rPr lang="en-US" sz="1800" b="1" i="1" dirty="0">
                <a:solidFill>
                  <a:schemeClr val="bg2"/>
                </a:solidFill>
              </a:rPr>
              <a:t>access</a:t>
            </a:r>
            <a:r>
              <a:rPr lang="en-US" sz="1800" dirty="0">
                <a:solidFill>
                  <a:schemeClr val="bg2"/>
                </a:solidFill>
              </a:rPr>
              <a:t> to needed services </a:t>
            </a:r>
            <a:r>
              <a:rPr lang="en-US" sz="1800" dirty="0">
                <a:solidFill>
                  <a:srgbClr val="505050"/>
                </a:solidFill>
              </a:rPr>
              <a:t>and supports </a:t>
            </a:r>
            <a:r>
              <a:rPr lang="en-US" sz="1800" dirty="0">
                <a:solidFill>
                  <a:schemeClr val="bg2"/>
                </a:solidFill>
              </a:rPr>
              <a:t>delivered in the correct </a:t>
            </a:r>
            <a:r>
              <a:rPr lang="en-US" sz="1800" b="1" i="1" dirty="0">
                <a:solidFill>
                  <a:schemeClr val="bg2"/>
                </a:solidFill>
              </a:rPr>
              <a:t>sequence</a:t>
            </a:r>
            <a:r>
              <a:rPr lang="en-US" sz="1800" dirty="0">
                <a:solidFill>
                  <a:schemeClr val="bg2"/>
                </a:solidFill>
              </a:rPr>
              <a:t> (scaffolding) and at the appropriate </a:t>
            </a:r>
            <a:r>
              <a:rPr lang="en-US" sz="1800" b="1" i="1" dirty="0">
                <a:solidFill>
                  <a:schemeClr val="bg2"/>
                </a:solidFill>
              </a:rPr>
              <a:t>dosage</a:t>
            </a:r>
            <a:r>
              <a:rPr lang="en-US" sz="1800" dirty="0">
                <a:solidFill>
                  <a:schemeClr val="bg2"/>
                </a:solidFill>
              </a:rPr>
              <a:t> and for the necessary </a:t>
            </a:r>
            <a:r>
              <a:rPr lang="en-US" sz="1800" b="1" i="1" dirty="0">
                <a:solidFill>
                  <a:schemeClr val="bg2"/>
                </a:solidFill>
              </a:rPr>
              <a:t>duration</a:t>
            </a:r>
            <a:r>
              <a:rPr lang="en-US" sz="2000" dirty="0">
                <a:solidFill>
                  <a:schemeClr val="bg2"/>
                </a:solidFill>
              </a:rPr>
              <a:t>.</a:t>
            </a:r>
          </a:p>
        </p:txBody>
      </p:sp>
      <p:sp>
        <p:nvSpPr>
          <p:cNvPr id="5" name="Content Placeholder 2"/>
          <p:cNvSpPr txBox="1">
            <a:spLocks/>
          </p:cNvSpPr>
          <p:nvPr/>
        </p:nvSpPr>
        <p:spPr>
          <a:xfrm>
            <a:off x="1188722" y="3755789"/>
            <a:ext cx="3482623" cy="1578212"/>
          </a:xfrm>
          <a:prstGeom prst="rect">
            <a:avLst/>
          </a:prstGeom>
        </p:spPr>
        <p:txBody>
          <a:bodyPr vert="horz" lIns="121914" tIns="60957" rIns="121914" bIns="60957" rtlCol="0">
            <a:noAutofit/>
          </a:bodyPr>
          <a:lstStyle>
            <a:lvl1pPr marL="341367" indent="-341367" algn="l" defTabSz="1219170" rtl="0" eaLnBrk="1" latinLnBrk="0" hangingPunct="1">
              <a:lnSpc>
                <a:spcPct val="100000"/>
              </a:lnSpc>
              <a:spcBef>
                <a:spcPts val="0"/>
              </a:spcBef>
              <a:buClr>
                <a:schemeClr val="accent2"/>
              </a:buClr>
              <a:buSzPct val="120000"/>
              <a:buFont typeface="Arial" panose="020B0604020202020204" pitchFamily="34" charset="0"/>
              <a:buChar char="•"/>
              <a:defRPr sz="2700" kern="1200">
                <a:solidFill>
                  <a:schemeClr val="tx1">
                    <a:lumMod val="65000"/>
                    <a:lumOff val="35000"/>
                  </a:schemeClr>
                </a:solidFill>
                <a:latin typeface="+mn-lt"/>
                <a:ea typeface="+mn-ea"/>
                <a:cs typeface="+mn-cs"/>
              </a:defRPr>
            </a:lvl1pPr>
            <a:lvl2pPr marL="731502" indent="-341367" algn="l" defTabSz="1219170" rtl="0" eaLnBrk="1" latinLnBrk="0" hangingPunct="1">
              <a:spcBef>
                <a:spcPts val="800"/>
              </a:spcBef>
              <a:buClr>
                <a:schemeClr val="accent2"/>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036294" indent="-304792" algn="l" defTabSz="1219170" rtl="0" eaLnBrk="1" latinLnBrk="0" hangingPunct="1">
              <a:spcBef>
                <a:spcPts val="800"/>
              </a:spcBef>
              <a:buClr>
                <a:schemeClr val="accent2"/>
              </a:buClr>
              <a:buFont typeface="Courier New"/>
              <a:buChar char="o"/>
              <a:defRPr sz="2100" kern="1200">
                <a:solidFill>
                  <a:schemeClr val="tx1">
                    <a:lumMod val="65000"/>
                    <a:lumOff val="35000"/>
                  </a:schemeClr>
                </a:solidFill>
                <a:latin typeface="+mn-lt"/>
                <a:ea typeface="+mn-ea"/>
                <a:cs typeface="+mn-cs"/>
              </a:defRPr>
            </a:lvl3pPr>
            <a:lvl4pPr marL="1463003" indent="-304792" algn="l" defTabSz="1219170" rtl="0" eaLnBrk="1" latinLnBrk="0" hangingPunct="1">
              <a:spcBef>
                <a:spcPts val="800"/>
              </a:spcBef>
              <a:buClr>
                <a:schemeClr val="accent2"/>
              </a:buClr>
              <a:buFont typeface="Wingdings" charset="2"/>
              <a:buChar char="§"/>
              <a:defRPr sz="1900" kern="1200">
                <a:solidFill>
                  <a:schemeClr val="tx1">
                    <a:lumMod val="65000"/>
                    <a:lumOff val="35000"/>
                  </a:schemeClr>
                </a:solidFill>
                <a:latin typeface="+mn-lt"/>
                <a:ea typeface="+mn-ea"/>
                <a:cs typeface="+mn-cs"/>
              </a:defRPr>
            </a:lvl4pPr>
            <a:lvl5pPr marL="1767796" indent="-304792" algn="l" defTabSz="1219170" rtl="0" eaLnBrk="1" latinLnBrk="0" hangingPunct="1">
              <a:spcBef>
                <a:spcPts val="800"/>
              </a:spcBef>
              <a:buClr>
                <a:schemeClr val="accent2"/>
              </a:buClr>
              <a:buSzPct val="80000"/>
              <a:buFont typeface="Wingdings" charset="2"/>
              <a:buChar char="Ø"/>
              <a:defRPr sz="1900" kern="1200">
                <a:solidFill>
                  <a:schemeClr val="tx1">
                    <a:lumMod val="65000"/>
                    <a:lumOff val="35000"/>
                  </a:schemeClr>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indent="0" algn="ctr">
              <a:buNone/>
            </a:pPr>
            <a:r>
              <a:rPr lang="en-US" dirty="0"/>
              <a:t>NO PLAN</a:t>
            </a:r>
          </a:p>
          <a:p>
            <a:pPr marL="0" indent="0" algn="ctr">
              <a:lnSpc>
                <a:spcPts val="7200"/>
              </a:lnSpc>
              <a:buNone/>
            </a:pPr>
            <a:r>
              <a:rPr lang="en-US" sz="4800" dirty="0">
                <a:solidFill>
                  <a:schemeClr val="accent1"/>
                </a:solidFill>
              </a:rPr>
              <a:t>=</a:t>
            </a:r>
          </a:p>
        </p:txBody>
      </p:sp>
      <p:sp>
        <p:nvSpPr>
          <p:cNvPr id="6" name="TextBox 5"/>
          <p:cNvSpPr txBox="1"/>
          <p:nvPr/>
        </p:nvSpPr>
        <p:spPr>
          <a:xfrm>
            <a:off x="5212080" y="3755789"/>
            <a:ext cx="6383867" cy="923328"/>
          </a:xfrm>
          <a:prstGeom prst="rect">
            <a:avLst/>
          </a:prstGeom>
          <a:noFill/>
        </p:spPr>
        <p:txBody>
          <a:bodyPr wrap="square" lIns="91438" tIns="45719" rIns="91438" bIns="45719" rtlCol="0">
            <a:spAutoFit/>
          </a:bodyPr>
          <a:lstStyle/>
          <a:p>
            <a:r>
              <a:rPr lang="en-US" sz="1800" dirty="0">
                <a:solidFill>
                  <a:srgbClr val="505050"/>
                </a:solidFill>
              </a:rPr>
              <a:t>to fix the “last mile” challenges: </a:t>
            </a:r>
            <a:r>
              <a:rPr lang="en-US" sz="1800" b="1" i="1" dirty="0">
                <a:solidFill>
                  <a:srgbClr val="505050"/>
                </a:solidFill>
              </a:rPr>
              <a:t>chaotic delivery </a:t>
            </a:r>
            <a:r>
              <a:rPr lang="en-US" sz="1800" dirty="0">
                <a:solidFill>
                  <a:srgbClr val="505050"/>
                </a:solidFill>
              </a:rPr>
              <a:t>of services and supports</a:t>
            </a:r>
            <a:r>
              <a:rPr lang="en-US" sz="1800" i="1" dirty="0">
                <a:solidFill>
                  <a:srgbClr val="505050"/>
                </a:solidFill>
              </a:rPr>
              <a:t>, </a:t>
            </a:r>
            <a:r>
              <a:rPr lang="en-US" sz="1800" b="1" i="1" dirty="0">
                <a:solidFill>
                  <a:srgbClr val="505050"/>
                </a:solidFill>
              </a:rPr>
              <a:t>inconsistent access to the data </a:t>
            </a:r>
            <a:r>
              <a:rPr lang="en-US" sz="1800" dirty="0">
                <a:solidFill>
                  <a:srgbClr val="505050"/>
                </a:solidFill>
              </a:rPr>
              <a:t>needed to inform decisions</a:t>
            </a:r>
            <a:r>
              <a:rPr lang="en-US" sz="1800" i="1" dirty="0">
                <a:solidFill>
                  <a:srgbClr val="505050"/>
                </a:solidFill>
              </a:rPr>
              <a:t>, </a:t>
            </a:r>
            <a:r>
              <a:rPr lang="en-US" sz="1800" b="1" i="1" dirty="0">
                <a:solidFill>
                  <a:srgbClr val="505050"/>
                </a:solidFill>
              </a:rPr>
              <a:t>limited visibility </a:t>
            </a:r>
            <a:r>
              <a:rPr lang="en-US" sz="1800" dirty="0">
                <a:solidFill>
                  <a:srgbClr val="505050"/>
                </a:solidFill>
              </a:rPr>
              <a:t>on what’s working where.</a:t>
            </a:r>
          </a:p>
        </p:txBody>
      </p:sp>
      <p:sp>
        <p:nvSpPr>
          <p:cNvPr id="7" name="Content Placeholder 2"/>
          <p:cNvSpPr txBox="1">
            <a:spLocks/>
          </p:cNvSpPr>
          <p:nvPr/>
        </p:nvSpPr>
        <p:spPr>
          <a:xfrm>
            <a:off x="1188722" y="5228989"/>
            <a:ext cx="3482623" cy="968587"/>
          </a:xfrm>
          <a:prstGeom prst="rect">
            <a:avLst/>
          </a:prstGeom>
        </p:spPr>
        <p:txBody>
          <a:bodyPr vert="horz" lIns="121914" tIns="60957" rIns="121914" bIns="60957" rtlCol="0">
            <a:noAutofit/>
          </a:bodyPr>
          <a:lstStyle>
            <a:lvl1pPr marL="341367" indent="-341367" algn="l" defTabSz="1219170" rtl="0" eaLnBrk="1" latinLnBrk="0" hangingPunct="1">
              <a:lnSpc>
                <a:spcPct val="100000"/>
              </a:lnSpc>
              <a:spcBef>
                <a:spcPts val="0"/>
              </a:spcBef>
              <a:buClr>
                <a:schemeClr val="accent2"/>
              </a:buClr>
              <a:buSzPct val="120000"/>
              <a:buFont typeface="Arial" panose="020B0604020202020204" pitchFamily="34" charset="0"/>
              <a:buChar char="•"/>
              <a:defRPr sz="2700" kern="1200">
                <a:solidFill>
                  <a:schemeClr val="tx1">
                    <a:lumMod val="65000"/>
                    <a:lumOff val="35000"/>
                  </a:schemeClr>
                </a:solidFill>
                <a:latin typeface="+mn-lt"/>
                <a:ea typeface="+mn-ea"/>
                <a:cs typeface="+mn-cs"/>
              </a:defRPr>
            </a:lvl1pPr>
            <a:lvl2pPr marL="731502" indent="-341367" algn="l" defTabSz="1219170" rtl="0" eaLnBrk="1" latinLnBrk="0" hangingPunct="1">
              <a:spcBef>
                <a:spcPts val="800"/>
              </a:spcBef>
              <a:buClr>
                <a:schemeClr val="accent2"/>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036294" indent="-304792" algn="l" defTabSz="1219170" rtl="0" eaLnBrk="1" latinLnBrk="0" hangingPunct="1">
              <a:spcBef>
                <a:spcPts val="800"/>
              </a:spcBef>
              <a:buClr>
                <a:schemeClr val="accent2"/>
              </a:buClr>
              <a:buFont typeface="Courier New"/>
              <a:buChar char="o"/>
              <a:defRPr sz="2100" kern="1200">
                <a:solidFill>
                  <a:schemeClr val="tx1">
                    <a:lumMod val="65000"/>
                    <a:lumOff val="35000"/>
                  </a:schemeClr>
                </a:solidFill>
                <a:latin typeface="+mn-lt"/>
                <a:ea typeface="+mn-ea"/>
                <a:cs typeface="+mn-cs"/>
              </a:defRPr>
            </a:lvl3pPr>
            <a:lvl4pPr marL="1463003" indent="-304792" algn="l" defTabSz="1219170" rtl="0" eaLnBrk="1" latinLnBrk="0" hangingPunct="1">
              <a:spcBef>
                <a:spcPts val="800"/>
              </a:spcBef>
              <a:buClr>
                <a:schemeClr val="accent2"/>
              </a:buClr>
              <a:buFont typeface="Wingdings" charset="2"/>
              <a:buChar char="§"/>
              <a:defRPr sz="1900" kern="1200">
                <a:solidFill>
                  <a:schemeClr val="tx1">
                    <a:lumMod val="65000"/>
                    <a:lumOff val="35000"/>
                  </a:schemeClr>
                </a:solidFill>
                <a:latin typeface="+mn-lt"/>
                <a:ea typeface="+mn-ea"/>
                <a:cs typeface="+mn-cs"/>
              </a:defRPr>
            </a:lvl4pPr>
            <a:lvl5pPr marL="1767796" indent="-304792" algn="l" defTabSz="1219170" rtl="0" eaLnBrk="1" latinLnBrk="0" hangingPunct="1">
              <a:spcBef>
                <a:spcPts val="800"/>
              </a:spcBef>
              <a:buClr>
                <a:schemeClr val="accent2"/>
              </a:buClr>
              <a:buSzPct val="80000"/>
              <a:buFont typeface="Wingdings" charset="2"/>
              <a:buChar char="Ø"/>
              <a:defRPr sz="1900" kern="1200">
                <a:solidFill>
                  <a:schemeClr val="tx1">
                    <a:lumMod val="65000"/>
                    <a:lumOff val="35000"/>
                  </a:schemeClr>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indent="0" algn="ctr">
              <a:buNone/>
            </a:pPr>
            <a:r>
              <a:rPr lang="en-US" b="1" dirty="0">
                <a:solidFill>
                  <a:schemeClr val="accent2"/>
                </a:solidFill>
              </a:rPr>
              <a:t>NO CHANCE</a:t>
            </a:r>
          </a:p>
        </p:txBody>
      </p:sp>
      <p:sp>
        <p:nvSpPr>
          <p:cNvPr id="8" name="TextBox 7"/>
          <p:cNvSpPr txBox="1"/>
          <p:nvPr/>
        </p:nvSpPr>
        <p:spPr>
          <a:xfrm>
            <a:off x="5212080" y="5314617"/>
            <a:ext cx="6383867" cy="369330"/>
          </a:xfrm>
          <a:prstGeom prst="rect">
            <a:avLst/>
          </a:prstGeom>
          <a:noFill/>
        </p:spPr>
        <p:txBody>
          <a:bodyPr wrap="square" lIns="91438" tIns="45719" rIns="91438" bIns="45719" rtlCol="0">
            <a:spAutoFit/>
          </a:bodyPr>
          <a:lstStyle/>
          <a:p>
            <a:r>
              <a:rPr lang="en-US" sz="1800" b="1" dirty="0">
                <a:solidFill>
                  <a:srgbClr val="F68220"/>
                </a:solidFill>
              </a:rPr>
              <a:t>for gap-closing and game-changing progress.</a:t>
            </a:r>
          </a:p>
        </p:txBody>
      </p:sp>
    </p:spTree>
    <p:extLst>
      <p:ext uri="{BB962C8B-B14F-4D97-AF65-F5344CB8AC3E}">
        <p14:creationId xmlns:p14="http://schemas.microsoft.com/office/powerpoint/2010/main" val="982638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4DBEAD-8F5F-FC4C-AA51-31BF06CA70AC}"/>
              </a:ext>
            </a:extLst>
          </p:cNvPr>
          <p:cNvSpPr>
            <a:spLocks noGrp="1"/>
          </p:cNvSpPr>
          <p:nvPr>
            <p:ph type="title"/>
          </p:nvPr>
        </p:nvSpPr>
        <p:spPr/>
        <p:txBody>
          <a:bodyPr/>
          <a:lstStyle/>
          <a:p>
            <a:r>
              <a:rPr lang="en-US" dirty="0"/>
              <a:t>Our Shared Aspiration?</a:t>
            </a:r>
          </a:p>
        </p:txBody>
      </p:sp>
      <p:sp>
        <p:nvSpPr>
          <p:cNvPr id="7" name="Text Placeholder 6">
            <a:extLst>
              <a:ext uri="{FF2B5EF4-FFF2-40B4-BE49-F238E27FC236}">
                <a16:creationId xmlns:a16="http://schemas.microsoft.com/office/drawing/2014/main" id="{74F4F4F6-FED4-8F45-9F0D-6490EB09D43D}"/>
              </a:ext>
            </a:extLst>
          </p:cNvPr>
          <p:cNvSpPr>
            <a:spLocks noGrp="1"/>
          </p:cNvSpPr>
          <p:nvPr>
            <p:ph type="body" idx="1"/>
          </p:nvPr>
        </p:nvSpPr>
        <p:spPr>
          <a:xfrm>
            <a:off x="1834444" y="1974600"/>
            <a:ext cx="9148032" cy="3755496"/>
          </a:xfrm>
        </p:spPr>
        <p:txBody>
          <a:bodyPr/>
          <a:lstStyle/>
          <a:p>
            <a:pPr marL="25375" indent="0">
              <a:lnSpc>
                <a:spcPts val="4300"/>
              </a:lnSpc>
              <a:buNone/>
            </a:pPr>
            <a:r>
              <a:rPr lang="en-US" sz="2800" dirty="0"/>
              <a:t>Enhance the prospects for</a:t>
            </a:r>
            <a:r>
              <a:rPr lang="en-US" sz="2800" b="1" dirty="0">
                <a:solidFill>
                  <a:schemeClr val="bg2"/>
                </a:solidFill>
              </a:rPr>
              <a:t> bigger, better outcomes</a:t>
            </a:r>
            <a:r>
              <a:rPr lang="en-US" sz="2800" dirty="0"/>
              <a:t>, </a:t>
            </a:r>
            <a:r>
              <a:rPr lang="en-US" sz="2800" b="1" dirty="0">
                <a:solidFill>
                  <a:srgbClr val="44439B"/>
                </a:solidFill>
              </a:rPr>
              <a:t>gap-closing and game-changing impacts </a:t>
            </a:r>
            <a:r>
              <a:rPr lang="en-US" sz="2800" dirty="0"/>
              <a:t>by encouraging / supporting / incentivizing the migration away from our existing program-by-program / model-by-model approach to a more </a:t>
            </a:r>
            <a:r>
              <a:rPr lang="en-US" sz="2800" b="1" dirty="0">
                <a:solidFill>
                  <a:srgbClr val="44439B"/>
                </a:solidFill>
              </a:rPr>
              <a:t>collaborative practice </a:t>
            </a:r>
            <a:r>
              <a:rPr lang="en-US" sz="2800" dirty="0"/>
              <a:t>that </a:t>
            </a:r>
            <a:r>
              <a:rPr lang="en-US" sz="2800" dirty="0">
                <a:solidFill>
                  <a:srgbClr val="44439B"/>
                </a:solidFill>
              </a:rPr>
              <a:t>allows</a:t>
            </a:r>
            <a:r>
              <a:rPr lang="en-US" sz="2800" b="1" dirty="0">
                <a:solidFill>
                  <a:srgbClr val="44439B"/>
                </a:solidFill>
              </a:rPr>
              <a:t> context-specific aggregation of effort</a:t>
            </a:r>
            <a:r>
              <a:rPr lang="en-US" sz="2800" dirty="0"/>
              <a:t>.</a:t>
            </a:r>
          </a:p>
        </p:txBody>
      </p:sp>
      <p:sp>
        <p:nvSpPr>
          <p:cNvPr id="5" name="Slide Number Placeholder 4">
            <a:extLst>
              <a:ext uri="{FF2B5EF4-FFF2-40B4-BE49-F238E27FC236}">
                <a16:creationId xmlns:a16="http://schemas.microsoft.com/office/drawing/2014/main" id="{C2D95492-F50A-8E4E-AA6B-F84023E881A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Tree>
    <p:extLst>
      <p:ext uri="{BB962C8B-B14F-4D97-AF65-F5344CB8AC3E}">
        <p14:creationId xmlns:p14="http://schemas.microsoft.com/office/powerpoint/2010/main" val="715051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40D8B5C-56F9-4287-B3D5-9167F1811AFC}"/>
              </a:ext>
            </a:extLst>
          </p:cNvPr>
          <p:cNvPicPr>
            <a:picLocks noChangeAspect="1"/>
          </p:cNvPicPr>
          <p:nvPr/>
        </p:nvPicPr>
        <p:blipFill>
          <a:blip r:embed="rId3"/>
          <a:stretch>
            <a:fillRect/>
          </a:stretch>
        </p:blipFill>
        <p:spPr>
          <a:xfrm>
            <a:off x="1524000" y="722696"/>
            <a:ext cx="4735286" cy="3156857"/>
          </a:xfrm>
          <a:prstGeom prst="rect">
            <a:avLst/>
          </a:prstGeom>
        </p:spPr>
      </p:pic>
      <p:pic>
        <p:nvPicPr>
          <p:cNvPr id="17" name="Picture 16">
            <a:extLst>
              <a:ext uri="{FF2B5EF4-FFF2-40B4-BE49-F238E27FC236}">
                <a16:creationId xmlns:a16="http://schemas.microsoft.com/office/drawing/2014/main" id="{5A3D803E-D731-4235-8554-70E52FDA07C3}"/>
              </a:ext>
            </a:extLst>
          </p:cNvPr>
          <p:cNvPicPr>
            <a:picLocks noChangeAspect="1"/>
          </p:cNvPicPr>
          <p:nvPr/>
        </p:nvPicPr>
        <p:blipFill rotWithShape="1">
          <a:blip r:embed="rId4"/>
          <a:srcRect b="7352"/>
          <a:stretch/>
        </p:blipFill>
        <p:spPr>
          <a:xfrm>
            <a:off x="1524001" y="3546131"/>
            <a:ext cx="5323114" cy="2589175"/>
          </a:xfrm>
          <a:prstGeom prst="rect">
            <a:avLst/>
          </a:prstGeom>
        </p:spPr>
      </p:pic>
      <p:pic>
        <p:nvPicPr>
          <p:cNvPr id="19" name="Picture 18">
            <a:extLst>
              <a:ext uri="{FF2B5EF4-FFF2-40B4-BE49-F238E27FC236}">
                <a16:creationId xmlns:a16="http://schemas.microsoft.com/office/drawing/2014/main" id="{4EC0FFF7-0813-4855-95A8-27436EDB102A}"/>
              </a:ext>
            </a:extLst>
          </p:cNvPr>
          <p:cNvPicPr>
            <a:picLocks noChangeAspect="1"/>
          </p:cNvPicPr>
          <p:nvPr/>
        </p:nvPicPr>
        <p:blipFill>
          <a:blip r:embed="rId5"/>
          <a:stretch>
            <a:fillRect/>
          </a:stretch>
        </p:blipFill>
        <p:spPr>
          <a:xfrm>
            <a:off x="6259286" y="722695"/>
            <a:ext cx="4408714" cy="2938408"/>
          </a:xfrm>
          <a:prstGeom prst="rect">
            <a:avLst/>
          </a:prstGeom>
        </p:spPr>
      </p:pic>
      <p:sp>
        <p:nvSpPr>
          <p:cNvPr id="4" name="Slide Number Placeholder 3">
            <a:extLst>
              <a:ext uri="{FF2B5EF4-FFF2-40B4-BE49-F238E27FC236}">
                <a16:creationId xmlns:a16="http://schemas.microsoft.com/office/drawing/2014/main" id="{9367D49C-56DD-49D5-B3FC-1F433E4EF09A}"/>
              </a:ext>
            </a:extLst>
          </p:cNvPr>
          <p:cNvSpPr>
            <a:spLocks noGrp="1"/>
          </p:cNvSpPr>
          <p:nvPr>
            <p:ph type="sldNum" sz="quarter" idx="4"/>
          </p:nvPr>
        </p:nvSpPr>
        <p:spPr/>
        <p:txBody>
          <a:bodyPr/>
          <a:lstStyle/>
          <a:p>
            <a:pPr marL="0" marR="0" lvl="0" indent="0" algn="r" defTabSz="511175" rtl="0" eaLnBrk="1" fontAlgn="base" latinLnBrk="0" hangingPunct="1">
              <a:lnSpc>
                <a:spcPct val="100000"/>
              </a:lnSpc>
              <a:spcBef>
                <a:spcPct val="50000"/>
              </a:spcBef>
              <a:spcAft>
                <a:spcPct val="0"/>
              </a:spcAft>
              <a:buClrTx/>
              <a:buSzTx/>
              <a:buFontTx/>
              <a:buNone/>
              <a:tabLst/>
              <a:defRPr/>
            </a:pPr>
            <a:r>
              <a:rPr kumimoji="0" lang="en-US" sz="800" b="0" i="0" u="none" strike="noStrike" kern="1200" cap="none" spc="0" normalizeH="0" baseline="0" noProof="0">
                <a:ln>
                  <a:noFill/>
                </a:ln>
                <a:solidFill>
                  <a:srgbClr val="233A76"/>
                </a:solidFill>
                <a:effectLst/>
                <a:uLnTx/>
                <a:uFillTx/>
                <a:latin typeface="Cora Medium" panose="020B0600030000020004" pitchFamily="34" charset="77"/>
                <a:ea typeface="Arial Unicode MS" pitchFamily="-65" charset="0"/>
                <a:cs typeface="Arial Unicode MS" pitchFamily="-65" charset="0"/>
              </a:rPr>
              <a:t>  |   </a:t>
            </a:r>
            <a:fld id="{AD816501-AAE5-214E-B100-00C3DC5F5E3F}" type="slidenum">
              <a:rPr kumimoji="0" lang="en-US" sz="800" b="0" i="0" u="none" strike="noStrike" kern="1200" cap="none" spc="0" normalizeH="0" baseline="0" noProof="0" smtClean="0">
                <a:ln>
                  <a:noFill/>
                </a:ln>
                <a:solidFill>
                  <a:srgbClr val="233A76"/>
                </a:solidFill>
                <a:effectLst/>
                <a:uLnTx/>
                <a:uFillTx/>
                <a:latin typeface="Cora Medium" panose="020B0600030000020004" pitchFamily="34" charset="77"/>
                <a:ea typeface="Arial Unicode MS" pitchFamily="-65" charset="0"/>
                <a:cs typeface="Arial Unicode MS" pitchFamily="-65" charset="0"/>
              </a:rPr>
              <a:pPr marL="0" marR="0" lvl="0" indent="0" algn="r" defTabSz="511175" rtl="0" eaLnBrk="1" fontAlgn="base" latinLnBrk="0" hangingPunct="1">
                <a:lnSpc>
                  <a:spcPct val="100000"/>
                </a:lnSpc>
                <a:spcBef>
                  <a:spcPct val="50000"/>
                </a:spcBef>
                <a:spcAft>
                  <a:spcPct val="0"/>
                </a:spcAft>
                <a:buClrTx/>
                <a:buSzTx/>
                <a:buFontTx/>
                <a:buNone/>
                <a:tabLst/>
                <a:defRPr/>
              </a:pPr>
              <a:t>16</a:t>
            </a:fld>
            <a:endParaRPr kumimoji="0" lang="en-US" sz="800" b="0" i="0" u="none" strike="noStrike" kern="1200" cap="none" spc="0" normalizeH="0" baseline="0" noProof="0">
              <a:ln>
                <a:noFill/>
              </a:ln>
              <a:solidFill>
                <a:srgbClr val="233A76"/>
              </a:solidFill>
              <a:effectLst/>
              <a:uLnTx/>
              <a:uFillTx/>
              <a:latin typeface="Cora Medium" panose="020B0600030000020004" pitchFamily="34" charset="77"/>
              <a:ea typeface="Arial Unicode MS" pitchFamily="-65" charset="0"/>
              <a:cs typeface="Arial Unicode MS" pitchFamily="-65" charset="0"/>
            </a:endParaRPr>
          </a:p>
        </p:txBody>
      </p:sp>
      <p:sp>
        <p:nvSpPr>
          <p:cNvPr id="12" name="Title 1">
            <a:extLst>
              <a:ext uri="{FF2B5EF4-FFF2-40B4-BE49-F238E27FC236}">
                <a16:creationId xmlns:a16="http://schemas.microsoft.com/office/drawing/2014/main" id="{6BF5549C-6D97-4A3F-BE1C-6D42C2EFAC7B}"/>
              </a:ext>
            </a:extLst>
          </p:cNvPr>
          <p:cNvSpPr txBox="1">
            <a:spLocks/>
          </p:cNvSpPr>
          <p:nvPr/>
        </p:nvSpPr>
        <p:spPr>
          <a:xfrm>
            <a:off x="1825760" y="116194"/>
            <a:ext cx="7609320" cy="461665"/>
          </a:xfrm>
          <a:prstGeom prst="rect">
            <a:avLst/>
          </a:prstGeom>
        </p:spPr>
        <p:txBody>
          <a:bodyPr vert="horz" lIns="0" tIns="0" rIns="0" bIns="0" rtlCol="0" anchor="b" anchorCtr="0">
            <a:normAutofit/>
          </a:bodyPr>
          <a:lstStyle>
            <a:lvl1pPr algn="l" rtl="0" eaLnBrk="1" fontAlgn="base" hangingPunct="1">
              <a:lnSpc>
                <a:spcPct val="100000"/>
              </a:lnSpc>
              <a:spcBef>
                <a:spcPct val="0"/>
              </a:spcBef>
              <a:spcAft>
                <a:spcPct val="0"/>
              </a:spcAft>
              <a:defRPr sz="3000" b="0" i="0">
                <a:solidFill>
                  <a:schemeClr val="tx1"/>
                </a:solidFill>
                <a:latin typeface="Cora Medium" panose="020B0600030000020004" pitchFamily="34" charset="77"/>
                <a:ea typeface="Arial Unicode MS" pitchFamily="-65" charset="0"/>
                <a:cs typeface="Arial Unicode MS" pitchFamily="-65" charset="0"/>
                <a:sym typeface="Arial" pitchFamily="-65" charset="0"/>
              </a:defRPr>
            </a:lvl1pPr>
            <a:lvl2pPr algn="l" rtl="0" eaLnBrk="1" fontAlgn="base" hangingPunct="1">
              <a:lnSpc>
                <a:spcPts val="3360"/>
              </a:lnSpc>
              <a:spcBef>
                <a:spcPct val="0"/>
              </a:spcBef>
              <a:spcAft>
                <a:spcPct val="0"/>
              </a:spcAft>
              <a:defRPr sz="3200">
                <a:solidFill>
                  <a:schemeClr val="tx2"/>
                </a:solidFill>
                <a:latin typeface="Georgia" pitchFamily="-111" charset="0"/>
                <a:ea typeface="Arial Unicode MS" pitchFamily="-65" charset="0"/>
                <a:cs typeface="Arial Unicode MS" pitchFamily="-65" charset="0"/>
                <a:sym typeface="Arial" pitchFamily="-65" charset="0"/>
              </a:defRPr>
            </a:lvl2pPr>
            <a:lvl3pPr algn="l" rtl="0" eaLnBrk="1" fontAlgn="base" hangingPunct="1">
              <a:lnSpc>
                <a:spcPts val="3360"/>
              </a:lnSpc>
              <a:spcBef>
                <a:spcPct val="0"/>
              </a:spcBef>
              <a:spcAft>
                <a:spcPct val="0"/>
              </a:spcAft>
              <a:defRPr sz="3200">
                <a:solidFill>
                  <a:schemeClr val="tx2"/>
                </a:solidFill>
                <a:latin typeface="Georgia" pitchFamily="-111" charset="0"/>
                <a:ea typeface="Arial Unicode MS" pitchFamily="-65" charset="0"/>
                <a:cs typeface="Arial Unicode MS" pitchFamily="-65" charset="0"/>
                <a:sym typeface="Arial" pitchFamily="-65" charset="0"/>
              </a:defRPr>
            </a:lvl3pPr>
            <a:lvl4pPr algn="l" rtl="0" eaLnBrk="1" fontAlgn="base" hangingPunct="1">
              <a:lnSpc>
                <a:spcPts val="3360"/>
              </a:lnSpc>
              <a:spcBef>
                <a:spcPct val="0"/>
              </a:spcBef>
              <a:spcAft>
                <a:spcPct val="0"/>
              </a:spcAft>
              <a:defRPr sz="3200">
                <a:solidFill>
                  <a:schemeClr val="tx2"/>
                </a:solidFill>
                <a:latin typeface="Georgia" pitchFamily="-111" charset="0"/>
                <a:ea typeface="Arial Unicode MS" pitchFamily="-65" charset="0"/>
                <a:cs typeface="Arial Unicode MS" pitchFamily="-65" charset="0"/>
                <a:sym typeface="Arial" pitchFamily="-65" charset="0"/>
              </a:defRPr>
            </a:lvl4pPr>
            <a:lvl5pPr algn="l" rtl="0" eaLnBrk="1" fontAlgn="base" hangingPunct="1">
              <a:lnSpc>
                <a:spcPts val="3360"/>
              </a:lnSpc>
              <a:spcBef>
                <a:spcPct val="0"/>
              </a:spcBef>
              <a:spcAft>
                <a:spcPct val="0"/>
              </a:spcAft>
              <a:defRPr sz="3200">
                <a:solidFill>
                  <a:schemeClr val="tx2"/>
                </a:solidFill>
                <a:latin typeface="Georgia" pitchFamily="-111" charset="0"/>
                <a:ea typeface="Arial Unicode MS" pitchFamily="-65" charset="0"/>
                <a:cs typeface="Arial Unicode MS" pitchFamily="-65" charset="0"/>
                <a:sym typeface="Arial" pitchFamily="-65" charset="0"/>
              </a:defRPr>
            </a:lvl5pPr>
            <a:lvl6pPr marL="288036" algn="l" rtl="0" eaLnBrk="1" fontAlgn="base" hangingPunct="1">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6pPr>
            <a:lvl7pPr marL="576072" algn="l" rtl="0" eaLnBrk="1" fontAlgn="base" hangingPunct="1">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7pPr>
            <a:lvl8pPr marL="864108" algn="l" rtl="0" eaLnBrk="1" fontAlgn="base" hangingPunct="1">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8pPr>
            <a:lvl9pPr marL="1152144" algn="l" rtl="0" eaLnBrk="1" fontAlgn="base" hangingPunct="1">
              <a:spcBef>
                <a:spcPct val="0"/>
              </a:spcBef>
              <a:spcAft>
                <a:spcPct val="0"/>
              </a:spcAft>
              <a:defRPr sz="2600" b="1">
                <a:solidFill>
                  <a:srgbClr val="F30617"/>
                </a:solidFill>
                <a:latin typeface="Arial" pitchFamily="-110" charset="0"/>
                <a:ea typeface="ヒラギノ角ゴ ProN W6" pitchFamily="-110" charset="-128"/>
                <a:cs typeface="ヒラギノ角ゴ ProN W6" pitchFamily="-110" charset="-128"/>
                <a:sym typeface="Arial" pitchFamily="-110"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0" cap="none" spc="0" normalizeH="0" baseline="0" noProof="0">
                <a:ln>
                  <a:noFill/>
                </a:ln>
                <a:solidFill>
                  <a:srgbClr val="233A76"/>
                </a:solidFill>
                <a:effectLst/>
                <a:uLnTx/>
                <a:uFillTx/>
                <a:latin typeface="Cora Medium" panose="020B0600030000020004" pitchFamily="34" charset="77"/>
                <a:ea typeface="Arial Unicode MS" pitchFamily="-65" charset="0"/>
                <a:cs typeface="Arial Unicode MS" pitchFamily="-65" charset="0"/>
                <a:sym typeface="Arial" pitchFamily="-65" charset="0"/>
              </a:rPr>
              <a:t>OFF Aspirational Mission </a:t>
            </a:r>
          </a:p>
        </p:txBody>
      </p:sp>
      <p:pic>
        <p:nvPicPr>
          <p:cNvPr id="15" name="Picture 14">
            <a:extLst>
              <a:ext uri="{FF2B5EF4-FFF2-40B4-BE49-F238E27FC236}">
                <a16:creationId xmlns:a16="http://schemas.microsoft.com/office/drawing/2014/main" id="{9E8376BB-73C4-40B7-9913-44D034C39258}"/>
              </a:ext>
            </a:extLst>
          </p:cNvPr>
          <p:cNvPicPr>
            <a:picLocks noChangeAspect="1"/>
          </p:cNvPicPr>
          <p:nvPr/>
        </p:nvPicPr>
        <p:blipFill rotWithShape="1">
          <a:blip r:embed="rId6"/>
          <a:srcRect t="1" b="12671"/>
          <a:stretch/>
        </p:blipFill>
        <p:spPr>
          <a:xfrm>
            <a:off x="6259287" y="3546131"/>
            <a:ext cx="4445095" cy="2589175"/>
          </a:xfrm>
          <a:prstGeom prst="rect">
            <a:avLst/>
          </a:prstGeom>
        </p:spPr>
      </p:pic>
      <p:sp>
        <p:nvSpPr>
          <p:cNvPr id="5" name="Rectangle 4">
            <a:extLst>
              <a:ext uri="{FF2B5EF4-FFF2-40B4-BE49-F238E27FC236}">
                <a16:creationId xmlns:a16="http://schemas.microsoft.com/office/drawing/2014/main" id="{4C9A35BB-C817-4E0E-959F-63E01A6E44F8}"/>
              </a:ext>
            </a:extLst>
          </p:cNvPr>
          <p:cNvSpPr/>
          <p:nvPr/>
        </p:nvSpPr>
        <p:spPr>
          <a:xfrm>
            <a:off x="3002185" y="2383759"/>
            <a:ext cx="6187631" cy="1938992"/>
          </a:xfrm>
          <a:prstGeom prst="rect">
            <a:avLst/>
          </a:prstGeom>
          <a:solidFill>
            <a:srgbClr val="54A898"/>
          </a:solidFill>
        </p:spPr>
        <p:txBody>
          <a:bodyPr wrap="square">
            <a:spAutoFit/>
          </a:bodyPr>
          <a:lstStyle/>
          <a:p>
            <a:pPr marL="0" marR="0" lvl="0" indent="0" algn="ctr" defTabSz="511175" rtl="0" eaLnBrk="1" fontAlgn="base" latinLnBrk="0" hangingPunct="1">
              <a:lnSpc>
                <a:spcPct val="100000"/>
              </a:lnSpc>
              <a:spcBef>
                <a:spcPct val="50000"/>
              </a:spcBef>
              <a:spcAft>
                <a:spcPct val="0"/>
              </a:spcAft>
              <a:buClrTx/>
              <a:buSzTx/>
              <a:buFontTx/>
              <a:buNone/>
              <a:tabLst/>
              <a:defRPr/>
            </a:pPr>
            <a:r>
              <a:rPr kumimoji="0" lang="en-US" sz="30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We seek to open doors for every child in the U.S. by measurably enhancing education both inside and outside the classroom.</a:t>
            </a:r>
          </a:p>
        </p:txBody>
      </p:sp>
      <p:sp>
        <p:nvSpPr>
          <p:cNvPr id="10" name="Rectangle 9">
            <a:extLst>
              <a:ext uri="{FF2B5EF4-FFF2-40B4-BE49-F238E27FC236}">
                <a16:creationId xmlns:a16="http://schemas.microsoft.com/office/drawing/2014/main" id="{1F653EC8-5FB5-4490-B07B-9E9B06765EF0}"/>
              </a:ext>
            </a:extLst>
          </p:cNvPr>
          <p:cNvSpPr/>
          <p:nvPr/>
        </p:nvSpPr>
        <p:spPr>
          <a:xfrm>
            <a:off x="1524000" y="6160030"/>
            <a:ext cx="8917552" cy="400110"/>
          </a:xfrm>
          <a:prstGeom prst="rect">
            <a:avLst/>
          </a:prstGeom>
        </p:spPr>
        <p:txBody>
          <a:bodyPr wrap="square" lIns="91440" tIns="45720" rIns="91440" bIns="45720" anchor="t">
            <a:spAutoFit/>
          </a:bodyPr>
          <a:lstStyle/>
          <a:p>
            <a:pPr marL="0" marR="0" lvl="0" indent="0" algn="ctr" defTabSz="511175"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233A76"/>
              </a:solidFill>
              <a:effectLst/>
              <a:uLnTx/>
              <a:uFillTx/>
              <a:latin typeface="Ten Oldstyle" panose="03060502040502030204" pitchFamily="66" charset="0"/>
              <a:ea typeface="Arial Unicode MS" pitchFamily="-65" charset="0"/>
              <a:cs typeface="Arial Unicode MS" pitchFamily="-65" charset="0"/>
            </a:endParaRPr>
          </a:p>
        </p:txBody>
      </p:sp>
    </p:spTree>
    <p:extLst>
      <p:ext uri="{BB962C8B-B14F-4D97-AF65-F5344CB8AC3E}">
        <p14:creationId xmlns:p14="http://schemas.microsoft.com/office/powerpoint/2010/main" val="409985637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026" y="643468"/>
            <a:ext cx="7115175" cy="4826000"/>
          </a:xfrm>
        </p:spPr>
        <p:txBody>
          <a:bodyPr>
            <a:normAutofit fontScale="90000"/>
          </a:bodyPr>
          <a:lstStyle/>
          <a:p>
            <a:r>
              <a:rPr lang="en-US" sz="2600" dirty="0"/>
              <a:t>"The key to your success will not be your ability to stand alone and distinguish yourself, but [will be] your ability to work with others, your ability to co-create those strategies that will get you solutions," he says. "It requires you to think about ownership of something not as being simply yours but as a public good and that what you're trying to do is bring more investors into this public good." </a:t>
            </a:r>
          </a:p>
        </p:txBody>
      </p:sp>
      <p:sp>
        <p:nvSpPr>
          <p:cNvPr id="5" name="Slide Number Placeholder 3">
            <a:extLst>
              <a:ext uri="{FF2B5EF4-FFF2-40B4-BE49-F238E27FC236}">
                <a16:creationId xmlns:a16="http://schemas.microsoft.com/office/drawing/2014/main" id="{80C7EA67-B27C-4749-9826-930D0C2D8805}"/>
              </a:ext>
            </a:extLst>
          </p:cNvPr>
          <p:cNvSpPr>
            <a:spLocks noGrp="1"/>
          </p:cNvSpPr>
          <p:nvPr>
            <p:ph type="sldNum" sz="quarter" idx="4"/>
          </p:nvPr>
        </p:nvSpPr>
        <p:spPr/>
        <p:txBody>
          <a:bodyPr/>
          <a:lstStyle/>
          <a:p>
            <a:pPr marL="0" marR="0" lvl="0" indent="0" algn="r" defTabSz="511175" rtl="0" eaLnBrk="1" fontAlgn="base" latinLnBrk="0" hangingPunct="1">
              <a:lnSpc>
                <a:spcPct val="100000"/>
              </a:lnSpc>
              <a:spcBef>
                <a:spcPct val="50000"/>
              </a:spcBef>
              <a:spcAft>
                <a:spcPct val="0"/>
              </a:spcAft>
              <a:buClrTx/>
              <a:buSzTx/>
              <a:buFontTx/>
              <a:buNone/>
              <a:tabLst/>
              <a:defRPr/>
            </a:pPr>
            <a:r>
              <a:rPr kumimoji="0" lang="en-US" sz="800" b="0" i="0" u="none" strike="noStrike" kern="1200" cap="none" spc="0" normalizeH="0" baseline="0" noProof="0">
                <a:ln>
                  <a:noFill/>
                </a:ln>
                <a:solidFill>
                  <a:srgbClr val="233A76"/>
                </a:solidFill>
                <a:effectLst/>
                <a:uLnTx/>
                <a:uFillTx/>
                <a:latin typeface="Cora Medium" panose="020B0600030000020004" pitchFamily="34" charset="77"/>
                <a:ea typeface="Arial Unicode MS" pitchFamily="-65" charset="0"/>
                <a:cs typeface="Arial Unicode MS" pitchFamily="-65" charset="0"/>
              </a:rPr>
              <a:t>  |   </a:t>
            </a:r>
            <a:fld id="{AD816501-AAE5-214E-B100-00C3DC5F5E3F}" type="slidenum">
              <a:rPr kumimoji="0" lang="en-US" sz="800" b="0" i="0" u="none" strike="noStrike" kern="1200" cap="none" spc="0" normalizeH="0" baseline="0" noProof="0" smtClean="0">
                <a:ln>
                  <a:noFill/>
                </a:ln>
                <a:solidFill>
                  <a:srgbClr val="233A76"/>
                </a:solidFill>
                <a:effectLst/>
                <a:uLnTx/>
                <a:uFillTx/>
                <a:latin typeface="Cora Medium" panose="020B0600030000020004" pitchFamily="34" charset="77"/>
                <a:ea typeface="Arial Unicode MS" pitchFamily="-65" charset="0"/>
                <a:cs typeface="Arial Unicode MS" pitchFamily="-65" charset="0"/>
              </a:rPr>
              <a:pPr marL="0" marR="0" lvl="0" indent="0" algn="r" defTabSz="511175" rtl="0" eaLnBrk="1" fontAlgn="base" latinLnBrk="0" hangingPunct="1">
                <a:lnSpc>
                  <a:spcPct val="100000"/>
                </a:lnSpc>
                <a:spcBef>
                  <a:spcPct val="50000"/>
                </a:spcBef>
                <a:spcAft>
                  <a:spcPct val="0"/>
                </a:spcAft>
                <a:buClrTx/>
                <a:buSzTx/>
                <a:buFontTx/>
                <a:buNone/>
                <a:tabLst/>
                <a:defRPr/>
              </a:pPr>
              <a:t>17</a:t>
            </a:fld>
            <a:endParaRPr kumimoji="0" lang="en-US" sz="800" b="0" i="0" u="none" strike="noStrike" kern="1200" cap="none" spc="0" normalizeH="0" baseline="0" noProof="0">
              <a:ln>
                <a:noFill/>
              </a:ln>
              <a:solidFill>
                <a:srgbClr val="233A76"/>
              </a:solidFill>
              <a:effectLst/>
              <a:uLnTx/>
              <a:uFillTx/>
              <a:latin typeface="Cora Medium" panose="020B0600030000020004" pitchFamily="34" charset="77"/>
              <a:ea typeface="Arial Unicode MS" pitchFamily="-65" charset="0"/>
              <a:cs typeface="Arial Unicode MS" pitchFamily="-65" charset="0"/>
            </a:endParaRPr>
          </a:p>
        </p:txBody>
      </p:sp>
      <p:sp>
        <p:nvSpPr>
          <p:cNvPr id="6" name="Text Placeholder 5">
            <a:extLst>
              <a:ext uri="{FF2B5EF4-FFF2-40B4-BE49-F238E27FC236}">
                <a16:creationId xmlns:a16="http://schemas.microsoft.com/office/drawing/2014/main" id="{48D3C9E7-F623-429A-8533-0E04E73AE8ED}"/>
              </a:ext>
            </a:extLst>
          </p:cNvPr>
          <p:cNvSpPr>
            <a:spLocks noGrp="1"/>
          </p:cNvSpPr>
          <p:nvPr>
            <p:ph type="body" sz="quarter" idx="10"/>
          </p:nvPr>
        </p:nvSpPr>
        <p:spPr>
          <a:xfrm>
            <a:off x="1978025" y="5574619"/>
            <a:ext cx="8235950" cy="1481138"/>
          </a:xfrm>
        </p:spPr>
        <p:txBody>
          <a:bodyPr/>
          <a:lstStyle/>
          <a:p>
            <a:r>
              <a:rPr lang="en-US" sz="2000" dirty="0"/>
              <a:t>- Darren Walker, President of Ford Foundation</a:t>
            </a:r>
          </a:p>
        </p:txBody>
      </p:sp>
    </p:spTree>
    <p:extLst>
      <p:ext uri="{BB962C8B-B14F-4D97-AF65-F5344CB8AC3E}">
        <p14:creationId xmlns:p14="http://schemas.microsoft.com/office/powerpoint/2010/main" val="169065383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BDFBAF-5474-4251-B781-A781D7E13256}"/>
              </a:ext>
            </a:extLst>
          </p:cNvPr>
          <p:cNvSpPr>
            <a:spLocks noGrp="1"/>
          </p:cNvSpPr>
          <p:nvPr>
            <p:ph type="body" sz="quarter" idx="11"/>
          </p:nvPr>
        </p:nvSpPr>
        <p:spPr>
          <a:xfrm>
            <a:off x="1991199" y="1532734"/>
            <a:ext cx="8222776" cy="4978240"/>
          </a:xfrm>
        </p:spPr>
        <p:txBody>
          <a:bodyPr/>
          <a:lstStyle/>
          <a:p>
            <a:pPr marL="200660" indent="-237490">
              <a:buNone/>
            </a:pPr>
            <a:endParaRPr lang="en-US" sz="1800" dirty="0">
              <a:latin typeface="Open Sans"/>
              <a:ea typeface="Open Sans"/>
              <a:cs typeface="Open Sans"/>
            </a:endParaRPr>
          </a:p>
          <a:p>
            <a:pPr marL="200660" indent="0">
              <a:buNone/>
            </a:pPr>
            <a:endParaRPr lang="en-US" sz="1800" dirty="0"/>
          </a:p>
          <a:p>
            <a:pPr marL="200660" indent="-237490">
              <a:buNone/>
            </a:pPr>
            <a:endParaRPr lang="en-US" sz="1800" dirty="0"/>
          </a:p>
          <a:p>
            <a:pPr marL="0" indent="0">
              <a:buNone/>
            </a:pPr>
            <a:endParaRPr lang="en-US" sz="1800" dirty="0"/>
          </a:p>
        </p:txBody>
      </p:sp>
      <p:sp>
        <p:nvSpPr>
          <p:cNvPr id="5" name="Slide Number Placeholder 4">
            <a:extLst>
              <a:ext uri="{FF2B5EF4-FFF2-40B4-BE49-F238E27FC236}">
                <a16:creationId xmlns:a16="http://schemas.microsoft.com/office/drawing/2014/main" id="{62FDBA1A-F02E-41D8-AE94-3CBEBC9B1343}"/>
              </a:ext>
            </a:extLst>
          </p:cNvPr>
          <p:cNvSpPr>
            <a:spLocks noGrp="1"/>
          </p:cNvSpPr>
          <p:nvPr>
            <p:ph type="sldNum" sz="quarter" idx="4"/>
          </p:nvPr>
        </p:nvSpPr>
        <p:spPr/>
        <p:txBody>
          <a:bodyPr/>
          <a:lstStyle/>
          <a:p>
            <a:pPr marL="0" marR="0" lvl="0" indent="0" algn="r" defTabSz="511175" rtl="0" eaLnBrk="1" fontAlgn="base" latinLnBrk="0" hangingPunct="1">
              <a:lnSpc>
                <a:spcPct val="100000"/>
              </a:lnSpc>
              <a:spcBef>
                <a:spcPct val="50000"/>
              </a:spcBef>
              <a:spcAft>
                <a:spcPct val="0"/>
              </a:spcAft>
              <a:buClrTx/>
              <a:buSzTx/>
              <a:buFontTx/>
              <a:buNone/>
              <a:tabLst/>
              <a:defRPr/>
            </a:pPr>
            <a:r>
              <a:rPr kumimoji="0" lang="en-US" sz="800" b="0" i="0" u="none" strike="noStrike" kern="1200" cap="none" spc="0" normalizeH="0" baseline="0" noProof="0">
                <a:ln>
                  <a:noFill/>
                </a:ln>
                <a:solidFill>
                  <a:srgbClr val="233A76"/>
                </a:solidFill>
                <a:effectLst/>
                <a:uLnTx/>
                <a:uFillTx/>
                <a:latin typeface="Cora Medium" panose="020B0600030000020004" pitchFamily="34" charset="77"/>
                <a:ea typeface="Arial Unicode MS" pitchFamily="-65" charset="0"/>
                <a:cs typeface="Arial Unicode MS" pitchFamily="-65" charset="0"/>
              </a:rPr>
              <a:t>  |   </a:t>
            </a:r>
            <a:fld id="{AD816501-AAE5-214E-B100-00C3DC5F5E3F}" type="slidenum">
              <a:rPr kumimoji="0" lang="en-US" sz="800" b="0" i="0" u="none" strike="noStrike" kern="1200" cap="none" spc="0" normalizeH="0" baseline="0" noProof="0" smtClean="0">
                <a:ln>
                  <a:noFill/>
                </a:ln>
                <a:solidFill>
                  <a:srgbClr val="233A76"/>
                </a:solidFill>
                <a:effectLst/>
                <a:uLnTx/>
                <a:uFillTx/>
                <a:latin typeface="Cora Medium" panose="020B0600030000020004" pitchFamily="34" charset="77"/>
                <a:ea typeface="Arial Unicode MS" pitchFamily="-65" charset="0"/>
                <a:cs typeface="Arial Unicode MS" pitchFamily="-65" charset="0"/>
              </a:rPr>
              <a:pPr marL="0" marR="0" lvl="0" indent="0" algn="r" defTabSz="511175" rtl="0" eaLnBrk="1" fontAlgn="base" latinLnBrk="0" hangingPunct="1">
                <a:lnSpc>
                  <a:spcPct val="100000"/>
                </a:lnSpc>
                <a:spcBef>
                  <a:spcPct val="50000"/>
                </a:spcBef>
                <a:spcAft>
                  <a:spcPct val="0"/>
                </a:spcAft>
                <a:buClrTx/>
                <a:buSzTx/>
                <a:buFontTx/>
                <a:buNone/>
                <a:tabLst/>
                <a:defRPr/>
              </a:pPr>
              <a:t>18</a:t>
            </a:fld>
            <a:endParaRPr kumimoji="0" lang="en-US" sz="800" b="0" i="0" u="none" strike="noStrike" kern="1200" cap="none" spc="0" normalizeH="0" baseline="0" noProof="0">
              <a:ln>
                <a:noFill/>
              </a:ln>
              <a:solidFill>
                <a:srgbClr val="233A76"/>
              </a:solidFill>
              <a:effectLst/>
              <a:uLnTx/>
              <a:uFillTx/>
              <a:latin typeface="Cora Medium" panose="020B0600030000020004" pitchFamily="34" charset="77"/>
              <a:ea typeface="Arial Unicode MS" pitchFamily="-65" charset="0"/>
              <a:cs typeface="Arial Unicode MS" pitchFamily="-65" charset="0"/>
            </a:endParaRPr>
          </a:p>
        </p:txBody>
      </p:sp>
      <p:graphicFrame>
        <p:nvGraphicFramePr>
          <p:cNvPr id="6" name="Diagram 5">
            <a:extLst>
              <a:ext uri="{FF2B5EF4-FFF2-40B4-BE49-F238E27FC236}">
                <a16:creationId xmlns:a16="http://schemas.microsoft.com/office/drawing/2014/main" id="{A64B9C3D-C44D-41EE-9E40-403553B6DA9A}"/>
              </a:ext>
            </a:extLst>
          </p:cNvPr>
          <p:cNvGraphicFramePr/>
          <p:nvPr/>
        </p:nvGraphicFramePr>
        <p:xfrm>
          <a:off x="2444621" y="1532734"/>
          <a:ext cx="7302758" cy="42522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itle 1">
            <a:extLst>
              <a:ext uri="{FF2B5EF4-FFF2-40B4-BE49-F238E27FC236}">
                <a16:creationId xmlns:a16="http://schemas.microsoft.com/office/drawing/2014/main" id="{9ECD6D39-0BA6-42AC-8CB5-72B0CD8224A0}"/>
              </a:ext>
            </a:extLst>
          </p:cNvPr>
          <p:cNvSpPr>
            <a:spLocks noGrp="1"/>
          </p:cNvSpPr>
          <p:nvPr>
            <p:ph type="title"/>
          </p:nvPr>
        </p:nvSpPr>
        <p:spPr>
          <a:xfrm>
            <a:off x="1978025" y="236698"/>
            <a:ext cx="7609320" cy="461665"/>
          </a:xfrm>
        </p:spPr>
        <p:txBody>
          <a:bodyPr>
            <a:normAutofit/>
          </a:bodyPr>
          <a:lstStyle/>
          <a:p>
            <a:r>
              <a:rPr lang="en-US" sz="2800" dirty="0">
                <a:latin typeface="Cora Medium"/>
                <a:ea typeface="Arial Unicode MS"/>
                <a:cs typeface="Arial Unicode MS"/>
              </a:rPr>
              <a:t>Philanthropy’s Role in Supporting Collaboration </a:t>
            </a:r>
            <a:endParaRPr lang="en-US" sz="2800" dirty="0"/>
          </a:p>
        </p:txBody>
      </p:sp>
      <p:sp>
        <p:nvSpPr>
          <p:cNvPr id="15" name="Text Placeholder 2">
            <a:extLst>
              <a:ext uri="{FF2B5EF4-FFF2-40B4-BE49-F238E27FC236}">
                <a16:creationId xmlns:a16="http://schemas.microsoft.com/office/drawing/2014/main" id="{857516BC-67C4-4F04-91D4-84262EAA6236}"/>
              </a:ext>
            </a:extLst>
          </p:cNvPr>
          <p:cNvSpPr>
            <a:spLocks noGrp="1"/>
          </p:cNvSpPr>
          <p:nvPr>
            <p:ph type="body" sz="quarter" idx="10"/>
          </p:nvPr>
        </p:nvSpPr>
        <p:spPr>
          <a:xfrm>
            <a:off x="1978025" y="726299"/>
            <a:ext cx="8235950" cy="307777"/>
          </a:xfrm>
        </p:spPr>
        <p:txBody>
          <a:bodyPr/>
          <a:lstStyle/>
          <a:p>
            <a:r>
              <a:rPr lang="en-US" dirty="0"/>
              <a:t>Impact in the World</a:t>
            </a:r>
          </a:p>
        </p:txBody>
      </p:sp>
    </p:spTree>
    <p:extLst>
      <p:ext uri="{BB962C8B-B14F-4D97-AF65-F5344CB8AC3E}">
        <p14:creationId xmlns:p14="http://schemas.microsoft.com/office/powerpoint/2010/main" val="385706105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4779964" y="1712913"/>
            <a:ext cx="2632075" cy="4379912"/>
          </a:xfrm>
          <a:prstGeom prst="rect">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89807C">
                  <a:lumMod val="65000"/>
                  <a:lumOff val="35000"/>
                </a:srgbClr>
              </a:solidFill>
              <a:effectLst/>
              <a:uLnTx/>
              <a:uFillTx/>
              <a:latin typeface="Cora Medium" panose="020B0600030000020004" pitchFamily="34" charset="77"/>
              <a:ea typeface="ヒラギノ角ゴ ProN W3" pitchFamily="-110" charset="-128"/>
              <a:cs typeface="ヒラギノ角ゴ ProN W3" pitchFamily="-110" charset="-128"/>
              <a:sym typeface="Arial" pitchFamily="-110" charset="0"/>
            </a:endParaRPr>
          </a:p>
        </p:txBody>
      </p:sp>
      <p:sp>
        <p:nvSpPr>
          <p:cNvPr id="21" name="Oval 20">
            <a:extLst>
              <a:ext uri="{FF2B5EF4-FFF2-40B4-BE49-F238E27FC236}">
                <a16:creationId xmlns:a16="http://schemas.microsoft.com/office/drawing/2014/main" id="{A67B6B5D-0362-E549-A092-8A47848A30BF}"/>
              </a:ext>
            </a:extLst>
          </p:cNvPr>
          <p:cNvSpPr/>
          <p:nvPr/>
        </p:nvSpPr>
        <p:spPr bwMode="auto">
          <a:xfrm>
            <a:off x="5589242" y="2033763"/>
            <a:ext cx="907859" cy="907859"/>
          </a:xfrm>
          <a:prstGeom prst="ellipse">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err="1">
              <a:ln>
                <a:noFill/>
              </a:ln>
              <a:solidFill>
                <a:srgbClr val="FFFFFF"/>
              </a:solidFill>
              <a:effectLst/>
              <a:uLnTx/>
              <a:uFillTx/>
              <a:latin typeface="Arial" pitchFamily="-110" charset="0"/>
              <a:ea typeface="ヒラギノ角ゴ ProN W3" pitchFamily="-110" charset="-128"/>
              <a:cs typeface="ヒラギノ角ゴ ProN W3" pitchFamily="-110" charset="-128"/>
              <a:sym typeface="Arial" pitchFamily="-110" charset="0"/>
            </a:endParaRPr>
          </a:p>
        </p:txBody>
      </p:sp>
      <p:sp>
        <p:nvSpPr>
          <p:cNvPr id="17" name="Rectangle 16"/>
          <p:cNvSpPr/>
          <p:nvPr/>
        </p:nvSpPr>
        <p:spPr bwMode="auto">
          <a:xfrm>
            <a:off x="1978026" y="1712913"/>
            <a:ext cx="2632075" cy="4379912"/>
          </a:xfrm>
          <a:prstGeom prst="rect">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89807C">
                  <a:lumMod val="65000"/>
                  <a:lumOff val="35000"/>
                </a:srgbClr>
              </a:solidFill>
              <a:effectLst/>
              <a:uLnTx/>
              <a:uFillTx/>
              <a:latin typeface="Cora Medium" panose="020B0600030000020004" pitchFamily="34" charset="77"/>
              <a:ea typeface="ヒラギノ角ゴ ProN W3" pitchFamily="-110" charset="-128"/>
              <a:cs typeface="ヒラギノ角ゴ ProN W3" pitchFamily="-110" charset="-128"/>
              <a:sym typeface="Arial" pitchFamily="-110" charset="0"/>
            </a:endParaRPr>
          </a:p>
        </p:txBody>
      </p:sp>
      <p:sp>
        <p:nvSpPr>
          <p:cNvPr id="20" name="Oval 19">
            <a:extLst>
              <a:ext uri="{FF2B5EF4-FFF2-40B4-BE49-F238E27FC236}">
                <a16:creationId xmlns:a16="http://schemas.microsoft.com/office/drawing/2014/main" id="{29A6839B-589E-B540-B511-3048B2EADDE7}"/>
              </a:ext>
            </a:extLst>
          </p:cNvPr>
          <p:cNvSpPr/>
          <p:nvPr/>
        </p:nvSpPr>
        <p:spPr bwMode="auto">
          <a:xfrm>
            <a:off x="2846042" y="2033763"/>
            <a:ext cx="907859" cy="907859"/>
          </a:xfrm>
          <a:prstGeom prst="ellipse">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err="1">
              <a:ln>
                <a:noFill/>
              </a:ln>
              <a:solidFill>
                <a:srgbClr val="FFFFFF"/>
              </a:solidFill>
              <a:effectLst/>
              <a:uLnTx/>
              <a:uFillTx/>
              <a:latin typeface="Arial" pitchFamily="-110" charset="0"/>
              <a:ea typeface="ヒラギノ角ゴ ProN W3" pitchFamily="-110" charset="-128"/>
              <a:cs typeface="ヒラギノ角ゴ ProN W3" pitchFamily="-110" charset="-128"/>
              <a:sym typeface="Arial" pitchFamily="-110" charset="0"/>
            </a:endParaRPr>
          </a:p>
        </p:txBody>
      </p:sp>
      <p:sp>
        <p:nvSpPr>
          <p:cNvPr id="15" name="Rectangle 14"/>
          <p:cNvSpPr/>
          <p:nvPr/>
        </p:nvSpPr>
        <p:spPr bwMode="auto">
          <a:xfrm>
            <a:off x="7581901" y="1712913"/>
            <a:ext cx="2632075" cy="4379912"/>
          </a:xfrm>
          <a:prstGeom prst="rect">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89807C">
                  <a:lumMod val="65000"/>
                  <a:lumOff val="35000"/>
                </a:srgbClr>
              </a:solidFill>
              <a:effectLst/>
              <a:uLnTx/>
              <a:uFillTx/>
              <a:latin typeface="Cora Medium" panose="020B0600030000020004" pitchFamily="34" charset="77"/>
              <a:ea typeface="ヒラギノ角ゴ ProN W3" pitchFamily="-110" charset="-128"/>
              <a:cs typeface="ヒラギノ角ゴ ProN W3" pitchFamily="-110" charset="-128"/>
              <a:sym typeface="Arial" pitchFamily="-110" charset="0"/>
            </a:endParaRPr>
          </a:p>
        </p:txBody>
      </p:sp>
      <p:sp>
        <p:nvSpPr>
          <p:cNvPr id="7" name="Title 6"/>
          <p:cNvSpPr>
            <a:spLocks noGrp="1"/>
          </p:cNvSpPr>
          <p:nvPr>
            <p:ph type="title"/>
          </p:nvPr>
        </p:nvSpPr>
        <p:spPr/>
        <p:txBody>
          <a:bodyPr/>
          <a:lstStyle/>
          <a:p>
            <a:r>
              <a:rPr lang="en-US" sz="2800" dirty="0">
                <a:latin typeface="Cora Medium"/>
                <a:ea typeface="Arial Unicode MS"/>
                <a:cs typeface="Arial Unicode MS"/>
              </a:rPr>
              <a:t>Philanthropy’s Role in Supporting Collaboration </a:t>
            </a:r>
            <a:endParaRPr lang="en-US" dirty="0"/>
          </a:p>
        </p:txBody>
      </p:sp>
      <p:sp>
        <p:nvSpPr>
          <p:cNvPr id="4" name="Text Placeholder 3">
            <a:extLst>
              <a:ext uri="{FF2B5EF4-FFF2-40B4-BE49-F238E27FC236}">
                <a16:creationId xmlns:a16="http://schemas.microsoft.com/office/drawing/2014/main" id="{07F81A00-A477-F244-ACFD-7B213B464D53}"/>
              </a:ext>
            </a:extLst>
          </p:cNvPr>
          <p:cNvSpPr>
            <a:spLocks noGrp="1"/>
          </p:cNvSpPr>
          <p:nvPr>
            <p:ph type="body" sz="quarter" idx="10"/>
          </p:nvPr>
        </p:nvSpPr>
        <p:spPr/>
        <p:txBody>
          <a:bodyPr/>
          <a:lstStyle/>
          <a:p>
            <a:r>
              <a:rPr lang="en-US" dirty="0"/>
              <a:t>Grow Reach / Strengthen Impact </a:t>
            </a:r>
          </a:p>
        </p:txBody>
      </p:sp>
      <p:sp>
        <p:nvSpPr>
          <p:cNvPr id="30" name="Slide Number Placeholder 3">
            <a:extLst>
              <a:ext uri="{FF2B5EF4-FFF2-40B4-BE49-F238E27FC236}">
                <a16:creationId xmlns:a16="http://schemas.microsoft.com/office/drawing/2014/main" id="{94F60147-B9B4-4E42-8368-22A3F5054798}"/>
              </a:ext>
            </a:extLst>
          </p:cNvPr>
          <p:cNvSpPr>
            <a:spLocks noGrp="1"/>
          </p:cNvSpPr>
          <p:nvPr>
            <p:ph type="sldNum" sz="quarter" idx="4"/>
          </p:nvPr>
        </p:nvSpPr>
        <p:spPr/>
        <p:txBody>
          <a:bodyPr/>
          <a:lstStyle/>
          <a:p>
            <a:pPr marL="0" marR="0" lvl="0" indent="0" algn="r" defTabSz="511175" rtl="0" eaLnBrk="1" fontAlgn="base" latinLnBrk="0" hangingPunct="1">
              <a:lnSpc>
                <a:spcPct val="100000"/>
              </a:lnSpc>
              <a:spcBef>
                <a:spcPct val="50000"/>
              </a:spcBef>
              <a:spcAft>
                <a:spcPct val="0"/>
              </a:spcAft>
              <a:buClrTx/>
              <a:buSzTx/>
              <a:buFontTx/>
              <a:buNone/>
              <a:tabLst/>
              <a:defRPr/>
            </a:pPr>
            <a:r>
              <a:rPr kumimoji="0" lang="en-US" sz="800" b="0" i="0" u="none" strike="noStrike" kern="1200" cap="none" spc="0" normalizeH="0" baseline="0" noProof="0">
                <a:ln>
                  <a:noFill/>
                </a:ln>
                <a:solidFill>
                  <a:srgbClr val="233A76"/>
                </a:solidFill>
                <a:effectLst/>
                <a:uLnTx/>
                <a:uFillTx/>
                <a:latin typeface="Cora Medium" panose="020B0600030000020004" pitchFamily="34" charset="77"/>
                <a:ea typeface="Arial Unicode MS" pitchFamily="-65" charset="0"/>
                <a:cs typeface="Arial Unicode MS" pitchFamily="-65" charset="0"/>
              </a:rPr>
              <a:t>  |   </a:t>
            </a:r>
            <a:fld id="{AD816501-AAE5-214E-B100-00C3DC5F5E3F}" type="slidenum">
              <a:rPr kumimoji="0" lang="en-US" sz="800" b="0" i="0" u="none" strike="noStrike" kern="1200" cap="none" spc="0" normalizeH="0" baseline="0" noProof="0" smtClean="0">
                <a:ln>
                  <a:noFill/>
                </a:ln>
                <a:solidFill>
                  <a:srgbClr val="233A76"/>
                </a:solidFill>
                <a:effectLst/>
                <a:uLnTx/>
                <a:uFillTx/>
                <a:latin typeface="Cora Medium" panose="020B0600030000020004" pitchFamily="34" charset="77"/>
                <a:ea typeface="Arial Unicode MS" pitchFamily="-65" charset="0"/>
                <a:cs typeface="Arial Unicode MS" pitchFamily="-65" charset="0"/>
              </a:rPr>
              <a:pPr marL="0" marR="0" lvl="0" indent="0" algn="r" defTabSz="511175" rtl="0" eaLnBrk="1" fontAlgn="base" latinLnBrk="0" hangingPunct="1">
                <a:lnSpc>
                  <a:spcPct val="100000"/>
                </a:lnSpc>
                <a:spcBef>
                  <a:spcPct val="50000"/>
                </a:spcBef>
                <a:spcAft>
                  <a:spcPct val="0"/>
                </a:spcAft>
                <a:buClrTx/>
                <a:buSzTx/>
                <a:buFontTx/>
                <a:buNone/>
                <a:tabLst/>
                <a:defRPr/>
              </a:pPr>
              <a:t>19</a:t>
            </a:fld>
            <a:endParaRPr kumimoji="0" lang="en-US" sz="800" b="0" i="0" u="none" strike="noStrike" kern="1200" cap="none" spc="0" normalizeH="0" baseline="0" noProof="0">
              <a:ln>
                <a:noFill/>
              </a:ln>
              <a:solidFill>
                <a:srgbClr val="233A76"/>
              </a:solidFill>
              <a:effectLst/>
              <a:uLnTx/>
              <a:uFillTx/>
              <a:latin typeface="Cora Medium" panose="020B0600030000020004" pitchFamily="34" charset="77"/>
              <a:ea typeface="Arial Unicode MS" pitchFamily="-65" charset="0"/>
              <a:cs typeface="Arial Unicode MS" pitchFamily="-65" charset="0"/>
            </a:endParaRPr>
          </a:p>
        </p:txBody>
      </p:sp>
      <p:sp>
        <p:nvSpPr>
          <p:cNvPr id="16" name="Text Placeholder 1">
            <a:extLst>
              <a:ext uri="{FF2B5EF4-FFF2-40B4-BE49-F238E27FC236}">
                <a16:creationId xmlns:a16="http://schemas.microsoft.com/office/drawing/2014/main" id="{09E90769-CA14-5944-AB63-DAF7979B124D}"/>
              </a:ext>
            </a:extLst>
          </p:cNvPr>
          <p:cNvSpPr txBox="1">
            <a:spLocks/>
          </p:cNvSpPr>
          <p:nvPr/>
        </p:nvSpPr>
        <p:spPr>
          <a:xfrm>
            <a:off x="2112764" y="3447852"/>
            <a:ext cx="2362594" cy="2273764"/>
          </a:xfrm>
          <a:prstGeom prst="rect">
            <a:avLst/>
          </a:prstGeom>
        </p:spPr>
        <p:txBody>
          <a:bodyPr lIns="0"/>
          <a:lstStyle>
            <a:lvl1pPr marL="201168" indent="-237744" algn="l" rtl="0" eaLnBrk="1" fontAlgn="base" hangingPunct="1">
              <a:lnSpc>
                <a:spcPct val="100000"/>
              </a:lnSpc>
              <a:spcBef>
                <a:spcPts val="1800"/>
              </a:spcBef>
              <a:spcAft>
                <a:spcPct val="0"/>
              </a:spcAft>
              <a:buClr>
                <a:schemeClr val="tx2"/>
              </a:buClr>
              <a:buSzPct val="100000"/>
              <a:buFont typeface="Arial" pitchFamily="-65" charset="0"/>
              <a:buChar char="•"/>
              <a:defRPr sz="25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1pPr>
            <a:lvl2pPr marL="457200" indent="-24003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2pPr>
            <a:lvl3pPr marL="731520" indent="-201168" algn="l" rtl="0" eaLnBrk="1" fontAlgn="base" hangingPunct="1">
              <a:lnSpc>
                <a:spcPct val="100000"/>
              </a:lnSpc>
              <a:spcBef>
                <a:spcPts val="0"/>
              </a:spcBef>
              <a:spcAft>
                <a:spcPct val="0"/>
              </a:spcAft>
              <a:buClr>
                <a:schemeClr val="tx2"/>
              </a:buClr>
              <a:buSzPct val="100000"/>
              <a:buFont typeface="Arial" pitchFamily="-65" charset="0"/>
              <a:buChar char="•"/>
              <a:defRPr sz="18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3pPr>
            <a:lvl4pPr marL="1097280" indent="-201168"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15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4pPr>
            <a:lvl5pPr marL="1487964" indent="-191135"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13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5pPr>
            <a:lvl6pPr marL="1776223"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6pPr>
            <a:lvl7pPr marL="2064259"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7pPr>
            <a:lvl8pPr marL="2352295"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8pPr>
            <a:lvl9pPr marL="2640331"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9pPr>
          </a:lstStyle>
          <a:p>
            <a:pPr marL="0" marR="0" lvl="0" indent="0" algn="l" defTabSz="914400" rtl="0" eaLnBrk="1" fontAlgn="base" latinLnBrk="0" hangingPunct="1">
              <a:lnSpc>
                <a:spcPct val="100000"/>
              </a:lnSpc>
              <a:spcBef>
                <a:spcPts val="1800"/>
              </a:spcBef>
              <a:spcAft>
                <a:spcPct val="0"/>
              </a:spcAft>
              <a:buClr>
                <a:srgbClr val="89807C"/>
              </a:buClr>
              <a:buSzPct val="100000"/>
              <a:buFont typeface="Arial" pitchFamily="-65" charset="0"/>
              <a:buNone/>
              <a:tabLst/>
              <a:defRPr/>
            </a:pPr>
            <a:r>
              <a:rPr kumimoji="0" lang="en-US" sz="1200" b="0" i="0" u="none" strike="noStrike" kern="1200" cap="none" spc="0" normalizeH="0" baseline="0" noProof="0" dirty="0">
                <a:ln>
                  <a:noFill/>
                </a:ln>
                <a:solidFill>
                  <a:srgbClr val="665E5D"/>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65" charset="0"/>
              </a:rPr>
              <a:t>Partner “ecosystem” grantees with grantees doing impactful work to create meaningful sector connections</a:t>
            </a:r>
          </a:p>
        </p:txBody>
      </p:sp>
      <p:sp>
        <p:nvSpPr>
          <p:cNvPr id="19" name="Text Placeholder 3">
            <a:extLst>
              <a:ext uri="{FF2B5EF4-FFF2-40B4-BE49-F238E27FC236}">
                <a16:creationId xmlns:a16="http://schemas.microsoft.com/office/drawing/2014/main" id="{981F8AA6-21D1-0640-99ED-B7A6CC3F0DCE}"/>
              </a:ext>
            </a:extLst>
          </p:cNvPr>
          <p:cNvSpPr txBox="1">
            <a:spLocks/>
          </p:cNvSpPr>
          <p:nvPr/>
        </p:nvSpPr>
        <p:spPr bwMode="auto">
          <a:xfrm>
            <a:off x="2112765" y="3203109"/>
            <a:ext cx="2362593" cy="215444"/>
          </a:xfrm>
          <a:prstGeom prst="rect">
            <a:avLst/>
          </a:prstGeom>
          <a:noFill/>
          <a:ln w="12700">
            <a:noFill/>
            <a:miter lim="800000"/>
            <a:headEnd/>
            <a:tailEnd/>
          </a:ln>
        </p:spPr>
        <p:txBody>
          <a:bodyPr vert="horz" wrap="square" lIns="0" tIns="0" rIns="0" bIns="0" numCol="1" anchor="t" anchorCtr="0" compatLnSpc="1">
            <a:prstTxWarp prst="textNoShape">
              <a:avLst/>
            </a:prstTxWarp>
            <a:spAutoFit/>
          </a:bodyPr>
          <a:lstStyle>
            <a:lvl1pPr marL="0" indent="0" algn="l" rtl="0" eaLnBrk="1" fontAlgn="base" hangingPunct="1">
              <a:lnSpc>
                <a:spcPct val="100000"/>
              </a:lnSpc>
              <a:spcBef>
                <a:spcPts val="1800"/>
              </a:spcBef>
              <a:spcAft>
                <a:spcPct val="0"/>
              </a:spcAft>
              <a:buClr>
                <a:schemeClr val="tx2"/>
              </a:buClr>
              <a:buSzPct val="100000"/>
              <a:buFont typeface="Arial" pitchFamily="-65" charset="0"/>
              <a:buNone/>
              <a:defRPr lang="en-US" sz="2000" b="0" i="0" baseline="0" dirty="0">
                <a:solidFill>
                  <a:schemeClr val="tx1"/>
                </a:solidFill>
                <a:latin typeface="Cora Medium" panose="020B0600030000020004" pitchFamily="34" charset="77"/>
                <a:ea typeface="Arial Unicode MS" pitchFamily="-65" charset="0"/>
                <a:cs typeface="Arial Unicode MS" pitchFamily="-65" charset="0"/>
                <a:sym typeface="Arial" pitchFamily="-65" charset="0"/>
              </a:defRPr>
            </a:lvl1pPr>
            <a:lvl2pPr marL="457200" indent="-24003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1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2pPr>
            <a:lvl3pPr marL="731520" indent="-201168" algn="l" rtl="0" eaLnBrk="1" fontAlgn="base" hangingPunct="1">
              <a:lnSpc>
                <a:spcPct val="100000"/>
              </a:lnSpc>
              <a:spcBef>
                <a:spcPts val="0"/>
              </a:spcBef>
              <a:spcAft>
                <a:spcPct val="0"/>
              </a:spcAft>
              <a:buClr>
                <a:schemeClr val="tx2"/>
              </a:buClr>
              <a:buSzPct val="100000"/>
              <a:buFont typeface="Arial" pitchFamily="-65" charset="0"/>
              <a:buChar char="•"/>
              <a:defRPr sz="21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3pPr>
            <a:lvl4pPr marL="1097280" indent="-201168"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1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4pPr>
            <a:lvl5pPr marL="1487964" indent="-191135"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1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5pPr>
            <a:lvl6pPr marL="1776223"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6pPr>
            <a:lvl7pPr marL="2064259"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7pPr>
            <a:lvl8pPr marL="2352295"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8pPr>
            <a:lvl9pPr marL="2640331"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9pPr>
          </a:lstStyle>
          <a:p>
            <a:pPr marL="0" marR="0" lvl="0" indent="0" algn="l" defTabSz="914400" rtl="0" eaLnBrk="1" fontAlgn="base" latinLnBrk="0" hangingPunct="1">
              <a:lnSpc>
                <a:spcPct val="100000"/>
              </a:lnSpc>
              <a:spcBef>
                <a:spcPts val="1800"/>
              </a:spcBef>
              <a:spcAft>
                <a:spcPct val="0"/>
              </a:spcAft>
              <a:buClr>
                <a:srgbClr val="89807C"/>
              </a:buClr>
              <a:buSzPct val="100000"/>
              <a:buFont typeface="Arial" pitchFamily="-65" charset="0"/>
              <a:buNone/>
              <a:tabLst/>
              <a:defRPr/>
            </a:pPr>
            <a:r>
              <a:rPr kumimoji="0" lang="en-US" sz="1400" b="0" i="0" u="none" strike="noStrike" kern="0" cap="none" spc="0" normalizeH="0" baseline="0" noProof="0" dirty="0">
                <a:ln>
                  <a:noFill/>
                </a:ln>
                <a:solidFill>
                  <a:srgbClr val="233A76"/>
                </a:solidFill>
                <a:effectLst/>
                <a:uLnTx/>
                <a:uFillTx/>
                <a:latin typeface="Cora Medium" panose="020B0600030000020004" pitchFamily="34" charset="77"/>
                <a:ea typeface="Arial Unicode MS" pitchFamily="-65" charset="0"/>
                <a:cs typeface="Arial Unicode MS" pitchFamily="-65" charset="0"/>
                <a:sym typeface="Arial" pitchFamily="-65" charset="0"/>
              </a:rPr>
              <a:t>Grow Reach</a:t>
            </a:r>
          </a:p>
        </p:txBody>
      </p:sp>
      <p:sp>
        <p:nvSpPr>
          <p:cNvPr id="22" name="Text Placeholder 1">
            <a:extLst>
              <a:ext uri="{FF2B5EF4-FFF2-40B4-BE49-F238E27FC236}">
                <a16:creationId xmlns:a16="http://schemas.microsoft.com/office/drawing/2014/main" id="{6BFEF646-2348-A74B-8B0C-D38413581DD3}"/>
              </a:ext>
            </a:extLst>
          </p:cNvPr>
          <p:cNvSpPr txBox="1">
            <a:spLocks/>
          </p:cNvSpPr>
          <p:nvPr/>
        </p:nvSpPr>
        <p:spPr>
          <a:xfrm>
            <a:off x="4924717" y="3447852"/>
            <a:ext cx="2362594" cy="2273764"/>
          </a:xfrm>
          <a:prstGeom prst="rect">
            <a:avLst/>
          </a:prstGeom>
        </p:spPr>
        <p:txBody>
          <a:bodyPr lIns="0"/>
          <a:lstStyle>
            <a:lvl1pPr marL="201168" indent="-237744" algn="l" rtl="0" eaLnBrk="1" fontAlgn="base" hangingPunct="1">
              <a:lnSpc>
                <a:spcPct val="100000"/>
              </a:lnSpc>
              <a:spcBef>
                <a:spcPts val="1800"/>
              </a:spcBef>
              <a:spcAft>
                <a:spcPct val="0"/>
              </a:spcAft>
              <a:buClr>
                <a:schemeClr val="tx2"/>
              </a:buClr>
              <a:buSzPct val="100000"/>
              <a:buFont typeface="Arial" pitchFamily="-65" charset="0"/>
              <a:buChar char="•"/>
              <a:defRPr sz="25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1pPr>
            <a:lvl2pPr marL="457200" indent="-24003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2pPr>
            <a:lvl3pPr marL="731520" indent="-201168" algn="l" rtl="0" eaLnBrk="1" fontAlgn="base" hangingPunct="1">
              <a:lnSpc>
                <a:spcPct val="100000"/>
              </a:lnSpc>
              <a:spcBef>
                <a:spcPts val="0"/>
              </a:spcBef>
              <a:spcAft>
                <a:spcPct val="0"/>
              </a:spcAft>
              <a:buClr>
                <a:schemeClr val="tx2"/>
              </a:buClr>
              <a:buSzPct val="100000"/>
              <a:buFont typeface="Arial" pitchFamily="-65" charset="0"/>
              <a:buChar char="•"/>
              <a:defRPr sz="18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3pPr>
            <a:lvl4pPr marL="1097280" indent="-201168"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15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4pPr>
            <a:lvl5pPr marL="1487964" indent="-191135"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13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5pPr>
            <a:lvl6pPr marL="1776223"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6pPr>
            <a:lvl7pPr marL="2064259"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7pPr>
            <a:lvl8pPr marL="2352295"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8pPr>
            <a:lvl9pPr marL="2640331"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9pPr>
          </a:lstStyle>
          <a:p>
            <a:pPr marL="0" marR="0" lvl="0" indent="0" algn="l" defTabSz="914400" rtl="0" eaLnBrk="1" fontAlgn="base" latinLnBrk="0" hangingPunct="1">
              <a:lnSpc>
                <a:spcPct val="100000"/>
              </a:lnSpc>
              <a:spcBef>
                <a:spcPts val="1800"/>
              </a:spcBef>
              <a:spcAft>
                <a:spcPct val="0"/>
              </a:spcAft>
              <a:buClr>
                <a:srgbClr val="89807C"/>
              </a:buClr>
              <a:buSzPct val="100000"/>
              <a:buFont typeface="Arial" pitchFamily="-65" charset="0"/>
              <a:buNone/>
              <a:tabLst/>
              <a:defRPr/>
            </a:pPr>
            <a:r>
              <a:rPr kumimoji="0" lang="en-US" sz="1200" b="0" i="0" u="none" strike="noStrike" kern="1200" cap="none" spc="0" normalizeH="0" baseline="0" noProof="0" dirty="0">
                <a:ln>
                  <a:noFill/>
                </a:ln>
                <a:solidFill>
                  <a:srgbClr val="89807C"/>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65" charset="0"/>
              </a:rPr>
              <a:t>Leverage a trusted research group to provide technical assistance to a group of organizations / grantees to strengthen their measurement capabilities </a:t>
            </a:r>
            <a:endParaRPr kumimoji="0" lang="en-US" sz="1200" b="0" i="0" u="none" strike="noStrike" kern="1200" cap="none" spc="0" normalizeH="0" baseline="0" noProof="0" dirty="0">
              <a:ln>
                <a:noFill/>
              </a:ln>
              <a:solidFill>
                <a:srgbClr val="665E5D"/>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65" charset="0"/>
            </a:endParaRPr>
          </a:p>
        </p:txBody>
      </p:sp>
      <p:sp>
        <p:nvSpPr>
          <p:cNvPr id="23" name="Text Placeholder 3">
            <a:extLst>
              <a:ext uri="{FF2B5EF4-FFF2-40B4-BE49-F238E27FC236}">
                <a16:creationId xmlns:a16="http://schemas.microsoft.com/office/drawing/2014/main" id="{6BD70FB3-CDE5-714E-B1B6-AB5315CCAF80}"/>
              </a:ext>
            </a:extLst>
          </p:cNvPr>
          <p:cNvSpPr txBox="1">
            <a:spLocks/>
          </p:cNvSpPr>
          <p:nvPr/>
        </p:nvSpPr>
        <p:spPr bwMode="auto">
          <a:xfrm>
            <a:off x="4924718" y="3203109"/>
            <a:ext cx="2362593" cy="215444"/>
          </a:xfrm>
          <a:prstGeom prst="rect">
            <a:avLst/>
          </a:prstGeom>
          <a:noFill/>
          <a:ln w="12700">
            <a:noFill/>
            <a:miter lim="800000"/>
            <a:headEnd/>
            <a:tailEnd/>
          </a:ln>
        </p:spPr>
        <p:txBody>
          <a:bodyPr vert="horz" wrap="square" lIns="0" tIns="0" rIns="0" bIns="0" numCol="1" anchor="t" anchorCtr="0" compatLnSpc="1">
            <a:prstTxWarp prst="textNoShape">
              <a:avLst/>
            </a:prstTxWarp>
            <a:spAutoFit/>
          </a:bodyPr>
          <a:lstStyle>
            <a:lvl1pPr marL="0" indent="0" algn="l" rtl="0" eaLnBrk="1" fontAlgn="base" hangingPunct="1">
              <a:lnSpc>
                <a:spcPct val="100000"/>
              </a:lnSpc>
              <a:spcBef>
                <a:spcPts val="1800"/>
              </a:spcBef>
              <a:spcAft>
                <a:spcPct val="0"/>
              </a:spcAft>
              <a:buClr>
                <a:schemeClr val="tx2"/>
              </a:buClr>
              <a:buSzPct val="100000"/>
              <a:buFont typeface="Arial" pitchFamily="-65" charset="0"/>
              <a:buNone/>
              <a:defRPr lang="en-US" sz="2000" b="0" i="0" baseline="0" dirty="0">
                <a:solidFill>
                  <a:schemeClr val="tx1"/>
                </a:solidFill>
                <a:latin typeface="Cora Medium" panose="020B0600030000020004" pitchFamily="34" charset="77"/>
                <a:ea typeface="Arial Unicode MS" pitchFamily="-65" charset="0"/>
                <a:cs typeface="Arial Unicode MS" pitchFamily="-65" charset="0"/>
                <a:sym typeface="Arial" pitchFamily="-65" charset="0"/>
              </a:defRPr>
            </a:lvl1pPr>
            <a:lvl2pPr marL="457200" indent="-24003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1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2pPr>
            <a:lvl3pPr marL="731520" indent="-201168" algn="l" rtl="0" eaLnBrk="1" fontAlgn="base" hangingPunct="1">
              <a:lnSpc>
                <a:spcPct val="100000"/>
              </a:lnSpc>
              <a:spcBef>
                <a:spcPts val="0"/>
              </a:spcBef>
              <a:spcAft>
                <a:spcPct val="0"/>
              </a:spcAft>
              <a:buClr>
                <a:schemeClr val="tx2"/>
              </a:buClr>
              <a:buSzPct val="100000"/>
              <a:buFont typeface="Arial" pitchFamily="-65" charset="0"/>
              <a:buChar char="•"/>
              <a:defRPr sz="21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3pPr>
            <a:lvl4pPr marL="1097280" indent="-201168"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1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4pPr>
            <a:lvl5pPr marL="1487964" indent="-191135"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1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5pPr>
            <a:lvl6pPr marL="1776223"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6pPr>
            <a:lvl7pPr marL="2064259"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7pPr>
            <a:lvl8pPr marL="2352295"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8pPr>
            <a:lvl9pPr marL="2640331"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9pPr>
          </a:lstStyle>
          <a:p>
            <a:pPr marL="0" marR="0" lvl="0" indent="0" algn="l" defTabSz="914400" rtl="0" eaLnBrk="1" fontAlgn="base" latinLnBrk="0" hangingPunct="1">
              <a:lnSpc>
                <a:spcPct val="100000"/>
              </a:lnSpc>
              <a:spcBef>
                <a:spcPts val="1800"/>
              </a:spcBef>
              <a:spcAft>
                <a:spcPct val="0"/>
              </a:spcAft>
              <a:buClr>
                <a:srgbClr val="89807C"/>
              </a:buClr>
              <a:buSzPct val="100000"/>
              <a:buFont typeface="Arial" pitchFamily="-65" charset="0"/>
              <a:buNone/>
              <a:tabLst/>
              <a:defRPr/>
            </a:pPr>
            <a:r>
              <a:rPr kumimoji="0" lang="en-US" sz="1400" b="0" i="0" u="none" strike="noStrike" kern="0" cap="none" spc="0" normalizeH="0" baseline="0" noProof="0" dirty="0">
                <a:ln>
                  <a:noFill/>
                </a:ln>
                <a:solidFill>
                  <a:srgbClr val="233A76"/>
                </a:solidFill>
                <a:effectLst/>
                <a:uLnTx/>
                <a:uFillTx/>
                <a:latin typeface="Cora Medium" panose="020B0600030000020004" pitchFamily="34" charset="77"/>
                <a:ea typeface="Arial Unicode MS" pitchFamily="-65" charset="0"/>
                <a:cs typeface="Arial Unicode MS" pitchFamily="-65" charset="0"/>
                <a:sym typeface="Arial" pitchFamily="-65" charset="0"/>
              </a:rPr>
              <a:t>Align Measurement</a:t>
            </a:r>
          </a:p>
        </p:txBody>
      </p:sp>
      <p:sp>
        <p:nvSpPr>
          <p:cNvPr id="24" name="Text Placeholder 1">
            <a:extLst>
              <a:ext uri="{FF2B5EF4-FFF2-40B4-BE49-F238E27FC236}">
                <a16:creationId xmlns:a16="http://schemas.microsoft.com/office/drawing/2014/main" id="{879A128F-8528-AD41-BFE8-0E109A0991E2}"/>
              </a:ext>
            </a:extLst>
          </p:cNvPr>
          <p:cNvSpPr txBox="1">
            <a:spLocks/>
          </p:cNvSpPr>
          <p:nvPr/>
        </p:nvSpPr>
        <p:spPr>
          <a:xfrm>
            <a:off x="7716042" y="3447852"/>
            <a:ext cx="2362594" cy="2273764"/>
          </a:xfrm>
          <a:prstGeom prst="rect">
            <a:avLst/>
          </a:prstGeom>
        </p:spPr>
        <p:txBody>
          <a:bodyPr lIns="0"/>
          <a:lstStyle>
            <a:lvl1pPr marL="201168" indent="-237744" algn="l" rtl="0" eaLnBrk="1" fontAlgn="base" hangingPunct="1">
              <a:lnSpc>
                <a:spcPct val="100000"/>
              </a:lnSpc>
              <a:spcBef>
                <a:spcPts val="1800"/>
              </a:spcBef>
              <a:spcAft>
                <a:spcPct val="0"/>
              </a:spcAft>
              <a:buClr>
                <a:schemeClr val="tx2"/>
              </a:buClr>
              <a:buSzPct val="100000"/>
              <a:buFont typeface="Arial" pitchFamily="-65" charset="0"/>
              <a:buChar char="•"/>
              <a:defRPr sz="25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1pPr>
            <a:lvl2pPr marL="457200" indent="-24003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2pPr>
            <a:lvl3pPr marL="731520" indent="-201168" algn="l" rtl="0" eaLnBrk="1" fontAlgn="base" hangingPunct="1">
              <a:lnSpc>
                <a:spcPct val="100000"/>
              </a:lnSpc>
              <a:spcBef>
                <a:spcPts val="0"/>
              </a:spcBef>
              <a:spcAft>
                <a:spcPct val="0"/>
              </a:spcAft>
              <a:buClr>
                <a:schemeClr val="tx2"/>
              </a:buClr>
              <a:buSzPct val="100000"/>
              <a:buFont typeface="Arial" pitchFamily="-65" charset="0"/>
              <a:buChar char="•"/>
              <a:defRPr sz="18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3pPr>
            <a:lvl4pPr marL="1097280" indent="-201168"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15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4pPr>
            <a:lvl5pPr marL="1487964" indent="-191135"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13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5pPr>
            <a:lvl6pPr marL="1776223"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6pPr>
            <a:lvl7pPr marL="2064259"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7pPr>
            <a:lvl8pPr marL="2352295"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8pPr>
            <a:lvl9pPr marL="2640331"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9pPr>
          </a:lstStyle>
          <a:p>
            <a:pPr marL="0" marR="0" lvl="0" indent="0" algn="l" defTabSz="288036" rtl="0" eaLnBrk="1" fontAlgn="auto" latinLnBrk="0" hangingPunct="1">
              <a:lnSpc>
                <a:spcPct val="100000"/>
              </a:lnSpc>
              <a:spcBef>
                <a:spcPts val="0"/>
              </a:spcBef>
              <a:spcAft>
                <a:spcPts val="0"/>
              </a:spcAft>
              <a:buClrTx/>
              <a:buSzTx/>
              <a:buFont typeface="Arial" pitchFamily="-65" charset="0"/>
              <a:buNone/>
              <a:tabLst/>
              <a:defRPr/>
            </a:pPr>
            <a:r>
              <a:rPr kumimoji="0" lang="en-US" sz="1200" b="0" i="0" u="none" strike="noStrike" kern="1200" cap="none" spc="0" normalizeH="0" baseline="0" noProof="0" dirty="0">
                <a:ln>
                  <a:noFill/>
                </a:ln>
                <a:solidFill>
                  <a:srgbClr val="89807C"/>
                </a:solidFill>
                <a:effectLst/>
                <a:uLnTx/>
                <a:uFillTx/>
                <a:latin typeface="Open Sans" panose="020B0606030504020204" pitchFamily="34" charset="0"/>
                <a:ea typeface="Times New Roman" panose="02020603050405020304" pitchFamily="18" charset="0"/>
                <a:cs typeface="Open Sans" panose="020B0606030504020204" pitchFamily="34" charset="0"/>
                <a:sym typeface="Arial" pitchFamily="-65" charset="0"/>
              </a:rPr>
              <a:t>Bring together grantees to co-design a shared research agenda to understand impact and build a community for ongoing learning / R+D</a:t>
            </a:r>
          </a:p>
        </p:txBody>
      </p:sp>
      <p:sp>
        <p:nvSpPr>
          <p:cNvPr id="25" name="Text Placeholder 3">
            <a:extLst>
              <a:ext uri="{FF2B5EF4-FFF2-40B4-BE49-F238E27FC236}">
                <a16:creationId xmlns:a16="http://schemas.microsoft.com/office/drawing/2014/main" id="{FD14CAE7-62A1-0449-9DDB-377F4E868A47}"/>
              </a:ext>
            </a:extLst>
          </p:cNvPr>
          <p:cNvSpPr txBox="1">
            <a:spLocks/>
          </p:cNvSpPr>
          <p:nvPr/>
        </p:nvSpPr>
        <p:spPr bwMode="auto">
          <a:xfrm>
            <a:off x="7716043" y="3203109"/>
            <a:ext cx="2362593" cy="215444"/>
          </a:xfrm>
          <a:prstGeom prst="rect">
            <a:avLst/>
          </a:prstGeom>
          <a:noFill/>
          <a:ln w="12700">
            <a:noFill/>
            <a:miter lim="800000"/>
            <a:headEnd/>
            <a:tailEnd/>
          </a:ln>
        </p:spPr>
        <p:txBody>
          <a:bodyPr vert="horz" wrap="square" lIns="0" tIns="0" rIns="0" bIns="0" numCol="1" anchor="t" anchorCtr="0" compatLnSpc="1">
            <a:prstTxWarp prst="textNoShape">
              <a:avLst/>
            </a:prstTxWarp>
            <a:spAutoFit/>
          </a:bodyPr>
          <a:lstStyle>
            <a:lvl1pPr marL="0" indent="0" algn="l" rtl="0" eaLnBrk="1" fontAlgn="base" hangingPunct="1">
              <a:lnSpc>
                <a:spcPct val="100000"/>
              </a:lnSpc>
              <a:spcBef>
                <a:spcPts val="1800"/>
              </a:spcBef>
              <a:spcAft>
                <a:spcPct val="0"/>
              </a:spcAft>
              <a:buClr>
                <a:schemeClr val="tx2"/>
              </a:buClr>
              <a:buSzPct val="100000"/>
              <a:buFont typeface="Arial" pitchFamily="-65" charset="0"/>
              <a:buNone/>
              <a:defRPr lang="en-US" sz="2000" b="0" i="0" baseline="0" dirty="0">
                <a:solidFill>
                  <a:schemeClr val="tx1"/>
                </a:solidFill>
                <a:latin typeface="Cora Medium" panose="020B0600030000020004" pitchFamily="34" charset="77"/>
                <a:ea typeface="Arial Unicode MS" pitchFamily="-65" charset="0"/>
                <a:cs typeface="Arial Unicode MS" pitchFamily="-65" charset="0"/>
                <a:sym typeface="Arial" pitchFamily="-65" charset="0"/>
              </a:defRPr>
            </a:lvl1pPr>
            <a:lvl2pPr marL="457200" indent="-24003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1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2pPr>
            <a:lvl3pPr marL="731520" indent="-201168" algn="l" rtl="0" eaLnBrk="1" fontAlgn="base" hangingPunct="1">
              <a:lnSpc>
                <a:spcPct val="100000"/>
              </a:lnSpc>
              <a:spcBef>
                <a:spcPts val="0"/>
              </a:spcBef>
              <a:spcAft>
                <a:spcPct val="0"/>
              </a:spcAft>
              <a:buClr>
                <a:schemeClr val="tx2"/>
              </a:buClr>
              <a:buSzPct val="100000"/>
              <a:buFont typeface="Arial" pitchFamily="-65" charset="0"/>
              <a:buChar char="•"/>
              <a:defRPr sz="21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3pPr>
            <a:lvl4pPr marL="1097280" indent="-201168"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1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4pPr>
            <a:lvl5pPr marL="1487964" indent="-191135"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1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5pPr>
            <a:lvl6pPr marL="1776223"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6pPr>
            <a:lvl7pPr marL="2064259"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7pPr>
            <a:lvl8pPr marL="2352295"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8pPr>
            <a:lvl9pPr marL="2640331"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9pPr>
          </a:lstStyle>
          <a:p>
            <a:pPr marL="0" marR="0" lvl="0" indent="0" algn="l" defTabSz="914400" rtl="0" eaLnBrk="1" fontAlgn="base" latinLnBrk="0" hangingPunct="1">
              <a:lnSpc>
                <a:spcPct val="100000"/>
              </a:lnSpc>
              <a:spcBef>
                <a:spcPts val="1800"/>
              </a:spcBef>
              <a:spcAft>
                <a:spcPct val="0"/>
              </a:spcAft>
              <a:buClr>
                <a:srgbClr val="89807C"/>
              </a:buClr>
              <a:buSzPct val="100000"/>
              <a:buFont typeface="Arial" pitchFamily="-65" charset="0"/>
              <a:buNone/>
              <a:tabLst/>
              <a:defRPr/>
            </a:pPr>
            <a:r>
              <a:rPr kumimoji="0" lang="en-US" sz="1400" b="0" i="0" u="none" strike="noStrike" kern="0" cap="none" spc="0" normalizeH="0" baseline="0" noProof="0" dirty="0">
                <a:ln>
                  <a:noFill/>
                </a:ln>
                <a:solidFill>
                  <a:srgbClr val="233A76"/>
                </a:solidFill>
                <a:effectLst/>
                <a:uLnTx/>
                <a:uFillTx/>
                <a:latin typeface="Cora Medium" panose="020B0600030000020004" pitchFamily="34" charset="77"/>
                <a:ea typeface="Arial Unicode MS" pitchFamily="-65" charset="0"/>
                <a:cs typeface="Arial Unicode MS" pitchFamily="-65" charset="0"/>
                <a:sym typeface="Arial" pitchFamily="-65" charset="0"/>
              </a:rPr>
              <a:t>Co-design Research</a:t>
            </a:r>
          </a:p>
        </p:txBody>
      </p:sp>
      <p:sp>
        <p:nvSpPr>
          <p:cNvPr id="26" name="Oval 25">
            <a:extLst>
              <a:ext uri="{FF2B5EF4-FFF2-40B4-BE49-F238E27FC236}">
                <a16:creationId xmlns:a16="http://schemas.microsoft.com/office/drawing/2014/main" id="{0EE52C83-5A1F-B948-9B98-DF70F90555C5}"/>
              </a:ext>
            </a:extLst>
          </p:cNvPr>
          <p:cNvSpPr/>
          <p:nvPr/>
        </p:nvSpPr>
        <p:spPr bwMode="auto">
          <a:xfrm>
            <a:off x="8435570" y="2049456"/>
            <a:ext cx="907859" cy="907859"/>
          </a:xfrm>
          <a:prstGeom prst="ellipse">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err="1">
              <a:ln>
                <a:noFill/>
              </a:ln>
              <a:solidFill>
                <a:srgbClr val="FFFFFF"/>
              </a:solidFill>
              <a:effectLst/>
              <a:uLnTx/>
              <a:uFillTx/>
              <a:latin typeface="Arial" pitchFamily="-110" charset="0"/>
              <a:ea typeface="ヒラギノ角ゴ ProN W3" pitchFamily="-110" charset="-128"/>
              <a:cs typeface="ヒラギノ角ゴ ProN W3" pitchFamily="-110" charset="-128"/>
              <a:sym typeface="Arial" pitchFamily="-110" charset="0"/>
            </a:endParaRPr>
          </a:p>
        </p:txBody>
      </p:sp>
      <p:pic>
        <p:nvPicPr>
          <p:cNvPr id="27" name="Picture 26">
            <a:extLst>
              <a:ext uri="{FF2B5EF4-FFF2-40B4-BE49-F238E27FC236}">
                <a16:creationId xmlns:a16="http://schemas.microsoft.com/office/drawing/2014/main" id="{968B23B6-0C52-424C-93A8-B8D0C66E0E05}"/>
              </a:ext>
            </a:extLst>
          </p:cNvPr>
          <p:cNvPicPr>
            <a:picLocks noChangeAspect="1"/>
          </p:cNvPicPr>
          <p:nvPr/>
        </p:nvPicPr>
        <p:blipFill>
          <a:blip r:embed="rId3"/>
          <a:stretch>
            <a:fillRect/>
          </a:stretch>
        </p:blipFill>
        <p:spPr>
          <a:xfrm>
            <a:off x="5827651" y="2189302"/>
            <a:ext cx="477774" cy="637032"/>
          </a:xfrm>
          <a:prstGeom prst="rect">
            <a:avLst/>
          </a:prstGeom>
        </p:spPr>
      </p:pic>
      <p:pic>
        <p:nvPicPr>
          <p:cNvPr id="32" name="Picture 31">
            <a:extLst>
              <a:ext uri="{FF2B5EF4-FFF2-40B4-BE49-F238E27FC236}">
                <a16:creationId xmlns:a16="http://schemas.microsoft.com/office/drawing/2014/main" id="{B80D23F7-A462-314D-BB10-493833F555D8}"/>
              </a:ext>
            </a:extLst>
          </p:cNvPr>
          <p:cNvPicPr>
            <a:picLocks noChangeAspect="1"/>
          </p:cNvPicPr>
          <p:nvPr/>
        </p:nvPicPr>
        <p:blipFill>
          <a:blip r:embed="rId4"/>
          <a:stretch>
            <a:fillRect/>
          </a:stretch>
        </p:blipFill>
        <p:spPr>
          <a:xfrm>
            <a:off x="8561838" y="2316676"/>
            <a:ext cx="655320" cy="411480"/>
          </a:xfrm>
          <a:prstGeom prst="rect">
            <a:avLst/>
          </a:prstGeom>
        </p:spPr>
      </p:pic>
      <p:pic>
        <p:nvPicPr>
          <p:cNvPr id="33" name="Picture 32">
            <a:extLst>
              <a:ext uri="{FF2B5EF4-FFF2-40B4-BE49-F238E27FC236}">
                <a16:creationId xmlns:a16="http://schemas.microsoft.com/office/drawing/2014/main" id="{3DD9CBE3-897B-4E5E-90F2-A6ACFF44B6F3}"/>
              </a:ext>
            </a:extLst>
          </p:cNvPr>
          <p:cNvPicPr>
            <a:picLocks noChangeAspect="1"/>
          </p:cNvPicPr>
          <p:nvPr/>
        </p:nvPicPr>
        <p:blipFill>
          <a:blip r:embed="rId5"/>
          <a:stretch>
            <a:fillRect/>
          </a:stretch>
        </p:blipFill>
        <p:spPr>
          <a:xfrm>
            <a:off x="2950719" y="2218104"/>
            <a:ext cx="673015" cy="546824"/>
          </a:xfrm>
          <a:prstGeom prst="rect">
            <a:avLst/>
          </a:prstGeom>
        </p:spPr>
      </p:pic>
      <p:sp>
        <p:nvSpPr>
          <p:cNvPr id="3" name="AutoShape 2" descr="The Research Partnership for Professional Learning">
            <a:extLst>
              <a:ext uri="{FF2B5EF4-FFF2-40B4-BE49-F238E27FC236}">
                <a16:creationId xmlns:a16="http://schemas.microsoft.com/office/drawing/2014/main" id="{28AABD90-F27C-4053-8CA7-58C93AF45F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511175" rtl="0" eaLnBrk="1" fontAlgn="base" latinLnBrk="0" hangingPunct="1">
              <a:lnSpc>
                <a:spcPct val="100000"/>
              </a:lnSpc>
              <a:spcBef>
                <a:spcPct val="50000"/>
              </a:spcBef>
              <a:spcAft>
                <a:spcPct val="0"/>
              </a:spcAft>
              <a:buClrTx/>
              <a:buSzTx/>
              <a:buFontTx/>
              <a:buNone/>
              <a:tabLst/>
              <a:defRPr/>
            </a:pPr>
            <a:endParaRPr kumimoji="0" lang="en-US" sz="2100" b="0" i="0" u="none" strike="noStrike" kern="1200" cap="none" spc="0" normalizeH="0" baseline="0" noProof="0">
              <a:ln>
                <a:noFill/>
              </a:ln>
              <a:solidFill>
                <a:srgbClr val="233A76"/>
              </a:solidFill>
              <a:effectLst/>
              <a:uLnTx/>
              <a:uFillTx/>
              <a:latin typeface="Arial" pitchFamily="-65" charset="0"/>
              <a:ea typeface="Arial Unicode MS" pitchFamily="-65" charset="0"/>
              <a:cs typeface="Arial Unicode MS" pitchFamily="-65" charset="0"/>
            </a:endParaRPr>
          </a:p>
        </p:txBody>
      </p:sp>
      <p:pic>
        <p:nvPicPr>
          <p:cNvPr id="9" name="Picture 8">
            <a:extLst>
              <a:ext uri="{FF2B5EF4-FFF2-40B4-BE49-F238E27FC236}">
                <a16:creationId xmlns:a16="http://schemas.microsoft.com/office/drawing/2014/main" id="{CC797BAA-CF6F-4DD3-A208-EF9E2A748930}"/>
              </a:ext>
            </a:extLst>
          </p:cNvPr>
          <p:cNvPicPr>
            <a:picLocks noChangeAspect="1"/>
          </p:cNvPicPr>
          <p:nvPr/>
        </p:nvPicPr>
        <p:blipFill rotWithShape="1">
          <a:blip r:embed="rId6"/>
          <a:srcRect t="1" r="42943" b="-3039"/>
          <a:stretch/>
        </p:blipFill>
        <p:spPr>
          <a:xfrm>
            <a:off x="7716042" y="4567531"/>
            <a:ext cx="1236304" cy="487377"/>
          </a:xfrm>
          <a:prstGeom prst="rect">
            <a:avLst/>
          </a:prstGeom>
        </p:spPr>
      </p:pic>
      <p:pic>
        <p:nvPicPr>
          <p:cNvPr id="2056" name="Picture 8" descr="ParentsTogether - News and info to help all families thrive">
            <a:extLst>
              <a:ext uri="{FF2B5EF4-FFF2-40B4-BE49-F238E27FC236}">
                <a16:creationId xmlns:a16="http://schemas.microsoft.com/office/drawing/2014/main" id="{57446AEC-ACEE-402F-A616-BF02E99D7E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80703" y="5411829"/>
            <a:ext cx="2362594" cy="699918"/>
          </a:xfrm>
          <a:prstGeom prst="rect">
            <a:avLst/>
          </a:prstGeom>
          <a:noFill/>
          <a:extLst>
            <a:ext uri="{909E8E84-426E-40dd-AFC4-6F175D3DCCD1}">
              <a14:hiddenFill xmlns:a14="http://schemas.microsoft.com/office/drawing/2010/main" xmlns="">
                <a:solidFill>
                  <a:srgbClr val="FFFFFF"/>
                </a:solidFill>
              </a14:hiddenFill>
            </a:ext>
          </a:extLst>
        </p:spPr>
      </p:pic>
      <p:pic>
        <p:nvPicPr>
          <p:cNvPr id="2058" name="Picture 10" descr="Center for Translational Neuroscience logo">
            <a:extLst>
              <a:ext uri="{FF2B5EF4-FFF2-40B4-BE49-F238E27FC236}">
                <a16:creationId xmlns:a16="http://schemas.microsoft.com/office/drawing/2014/main" id="{81BC9667-A724-4B7B-AFE8-62F555D227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0738" y="4967719"/>
            <a:ext cx="2099733" cy="546805"/>
          </a:xfrm>
          <a:prstGeom prst="rect">
            <a:avLst/>
          </a:prstGeom>
          <a:noFill/>
          <a:extLst>
            <a:ext uri="{909E8E84-426E-40dd-AFC4-6F175D3DCCD1}">
              <a14:hiddenFill xmlns:a14="http://schemas.microsoft.com/office/drawing/2010/main" xmlns="">
                <a:solidFill>
                  <a:srgbClr val="FFFFFF"/>
                </a:solidFill>
              </a14:hiddenFill>
            </a:ext>
          </a:extLst>
        </p:spPr>
      </p:pic>
      <p:pic>
        <p:nvPicPr>
          <p:cNvPr id="2060" name="Picture 12" descr="Chiefs for Change response - Global Education Coalition">
            <a:extLst>
              <a:ext uri="{FF2B5EF4-FFF2-40B4-BE49-F238E27FC236}">
                <a16:creationId xmlns:a16="http://schemas.microsoft.com/office/drawing/2014/main" id="{CA305573-9C5B-4DFA-8F74-14E721F43C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22093" y="4314016"/>
            <a:ext cx="1641136" cy="541033"/>
          </a:xfrm>
          <a:prstGeom prst="rect">
            <a:avLst/>
          </a:prstGeom>
          <a:noFill/>
          <a:extLst>
            <a:ext uri="{909E8E84-426E-40dd-AFC4-6F175D3DCCD1}">
              <a14:hiddenFill xmlns:a14="http://schemas.microsoft.com/office/drawing/2010/main" xmlns="">
                <a:solidFill>
                  <a:srgbClr val="FFFFFF"/>
                </a:solidFill>
              </a14:hiddenFill>
            </a:ext>
          </a:extLst>
        </p:spPr>
      </p:pic>
      <p:pic>
        <p:nvPicPr>
          <p:cNvPr id="2062" name="Picture 14" descr="Zero To Three eLearn: Frequently Asked Questions">
            <a:extLst>
              <a:ext uri="{FF2B5EF4-FFF2-40B4-BE49-F238E27FC236}">
                <a16:creationId xmlns:a16="http://schemas.microsoft.com/office/drawing/2014/main" id="{11C15377-F1B1-4C57-9E06-C843EE97CFF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28578"/>
          <a:stretch/>
        </p:blipFill>
        <p:spPr bwMode="auto">
          <a:xfrm>
            <a:off x="2422094" y="5599015"/>
            <a:ext cx="1854113" cy="430863"/>
          </a:xfrm>
          <a:prstGeom prst="rect">
            <a:avLst/>
          </a:prstGeom>
          <a:noFill/>
          <a:extLst>
            <a:ext uri="{909E8E84-426E-40dd-AFC4-6F175D3DCCD1}">
              <a14:hiddenFill xmlns:a14="http://schemas.microsoft.com/office/drawing/2010/main" xmlns="">
                <a:solidFill>
                  <a:srgbClr val="FFFFFF"/>
                </a:solidFill>
              </a14:hiddenFill>
            </a:ext>
          </a:extLst>
        </p:spPr>
      </p:pic>
      <p:pic>
        <p:nvPicPr>
          <p:cNvPr id="2064" name="Picture 16" descr="Nurse-Family Partnership – Helping First-Time Parents Succeed">
            <a:extLst>
              <a:ext uri="{FF2B5EF4-FFF2-40B4-BE49-F238E27FC236}">
                <a16:creationId xmlns:a16="http://schemas.microsoft.com/office/drawing/2014/main" id="{7E609B2F-B60C-45E2-A13B-93F0DF72035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11547" y="5001513"/>
            <a:ext cx="1484418" cy="499803"/>
          </a:xfrm>
          <a:prstGeom prst="rect">
            <a:avLst/>
          </a:prstGeom>
          <a:noFill/>
          <a:extLst>
            <a:ext uri="{909E8E84-426E-40dd-AFC4-6F175D3DCCD1}">
              <a14:hiddenFill xmlns:a14="http://schemas.microsoft.com/office/drawing/2010/main" xmlns="">
                <a:solidFill>
                  <a:srgbClr val="FFFFFF"/>
                </a:solidFill>
              </a14:hiddenFill>
            </a:ext>
          </a:extLst>
        </p:spPr>
      </p:pic>
      <p:pic>
        <p:nvPicPr>
          <p:cNvPr id="2066" name="Picture 18" descr="Bright by Text: Localized Information for your Young Child at your  Fingertips | United Way of Racine County">
            <a:extLst>
              <a:ext uri="{FF2B5EF4-FFF2-40B4-BE49-F238E27FC236}">
                <a16:creationId xmlns:a16="http://schemas.microsoft.com/office/drawing/2014/main" id="{E89431F3-642E-4625-852B-5188222F1E4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55202" y="4975685"/>
            <a:ext cx="724458" cy="588061"/>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18" descr="Bright by Text: Localized Information for your Young Child at your  Fingertips | United Way of Racine County">
            <a:extLst>
              <a:ext uri="{FF2B5EF4-FFF2-40B4-BE49-F238E27FC236}">
                <a16:creationId xmlns:a16="http://schemas.microsoft.com/office/drawing/2014/main" id="{2CE768EB-7F54-4D57-8BC2-AEF426815CA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29922" y="4804249"/>
            <a:ext cx="906876" cy="736134"/>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584E3A1-B994-4B49-A119-057A75EFA18A}" type="slidenum">
              <a:rPr lang="en-US" smtClean="0">
                <a:solidFill>
                  <a:prstClr val="black">
                    <a:tint val="75000"/>
                  </a:prstClr>
                </a:solidFill>
                <a:latin typeface="Arial"/>
              </a:rPr>
              <a:pPr/>
              <a:t>2</a:t>
            </a:fld>
            <a:endParaRPr lang="en-US" dirty="0">
              <a:solidFill>
                <a:prstClr val="black">
                  <a:tint val="75000"/>
                </a:prstClr>
              </a:solidFill>
              <a:latin typeface="Arial"/>
            </a:endParaRPr>
          </a:p>
        </p:txBody>
      </p:sp>
      <p:sp>
        <p:nvSpPr>
          <p:cNvPr id="3" name="Footer Placeholder 2"/>
          <p:cNvSpPr>
            <a:spLocks noGrp="1"/>
          </p:cNvSpPr>
          <p:nvPr>
            <p:ph type="ftr" sz="quarter" idx="3"/>
          </p:nvPr>
        </p:nvSpPr>
        <p:spPr/>
        <p:txBody>
          <a:bodyPr/>
          <a:lstStyle/>
          <a:p>
            <a:pPr defTabSz="1218750">
              <a:buClrTx/>
            </a:pPr>
            <a:r>
              <a:rPr lang="en-US" kern="1200">
                <a:ea typeface="+mn-ea"/>
                <a:cs typeface="+mn-cs"/>
              </a:rPr>
              <a:t>GLRWeek2021.gradelevelreading.net  /  #GLRKeepers  /  #GLReading</a:t>
            </a:r>
            <a:endParaRPr lang="en-US" kern="1200" dirty="0">
              <a:ea typeface="+mn-ea"/>
              <a:cs typeface="+mn-cs"/>
            </a:endParaRPr>
          </a:p>
        </p:txBody>
      </p:sp>
      <p:pic>
        <p:nvPicPr>
          <p:cNvPr id="4" name="Picture 3" descr="Splashlog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1AA9382-6995-6346-BC08-72B31005B7C3}"/>
              </a:ext>
            </a:extLst>
          </p:cNvPr>
          <p:cNvSpPr/>
          <p:nvPr/>
        </p:nvSpPr>
        <p:spPr>
          <a:xfrm>
            <a:off x="0" y="5944222"/>
            <a:ext cx="12192000" cy="353943"/>
          </a:xfrm>
          <a:prstGeom prst="rect">
            <a:avLst/>
          </a:prstGeom>
        </p:spPr>
        <p:txBody>
          <a:bodyPr wrap="square">
            <a:spAutoFit/>
          </a:bodyPr>
          <a:lstStyle/>
          <a:p>
            <a:pPr algn="ctr" defTabSz="1218750">
              <a:buClrTx/>
            </a:pPr>
            <a:r>
              <a:rPr lang="en-US" sz="1700" kern="1200" dirty="0">
                <a:solidFill>
                  <a:srgbClr val="505050"/>
                </a:solidFill>
              </a:rPr>
              <a:t>GLRWeek2021.gradelevelreading.net  /  #</a:t>
            </a:r>
            <a:r>
              <a:rPr lang="en-US" sz="1700" kern="1200" dirty="0" err="1">
                <a:solidFill>
                  <a:srgbClr val="505050"/>
                </a:solidFill>
              </a:rPr>
              <a:t>GLRKeepers</a:t>
            </a:r>
            <a:endParaRPr lang="en-US" sz="1700" kern="1200" dirty="0">
              <a:solidFill>
                <a:srgbClr val="505050"/>
              </a:solidFill>
            </a:endParaRPr>
          </a:p>
        </p:txBody>
      </p:sp>
    </p:spTree>
    <p:extLst>
      <p:ext uri="{BB962C8B-B14F-4D97-AF65-F5344CB8AC3E}">
        <p14:creationId xmlns:p14="http://schemas.microsoft.com/office/powerpoint/2010/main" val="3556585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6265864" y="1653448"/>
            <a:ext cx="2632075" cy="4379912"/>
          </a:xfrm>
          <a:prstGeom prst="rect">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89807C">
                  <a:lumMod val="65000"/>
                  <a:lumOff val="35000"/>
                </a:srgbClr>
              </a:solidFill>
              <a:effectLst/>
              <a:uLnTx/>
              <a:uFillTx/>
              <a:latin typeface="Cora Medium" panose="020B0600030000020004" pitchFamily="34" charset="77"/>
              <a:ea typeface="ヒラギノ角ゴ ProN W3" pitchFamily="-110" charset="-128"/>
              <a:cs typeface="ヒラギノ角ゴ ProN W3" pitchFamily="-110" charset="-128"/>
              <a:sym typeface="Arial" pitchFamily="-110" charset="0"/>
            </a:endParaRPr>
          </a:p>
        </p:txBody>
      </p:sp>
      <p:sp>
        <p:nvSpPr>
          <p:cNvPr id="21" name="Oval 20">
            <a:extLst>
              <a:ext uri="{FF2B5EF4-FFF2-40B4-BE49-F238E27FC236}">
                <a16:creationId xmlns:a16="http://schemas.microsoft.com/office/drawing/2014/main" id="{A67B6B5D-0362-E549-A092-8A47848A30BF}"/>
              </a:ext>
            </a:extLst>
          </p:cNvPr>
          <p:cNvSpPr/>
          <p:nvPr/>
        </p:nvSpPr>
        <p:spPr bwMode="auto">
          <a:xfrm>
            <a:off x="7075142" y="1974298"/>
            <a:ext cx="907859" cy="907859"/>
          </a:xfrm>
          <a:prstGeom prst="ellipse">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err="1">
              <a:ln>
                <a:noFill/>
              </a:ln>
              <a:solidFill>
                <a:srgbClr val="FFFFFF"/>
              </a:solidFill>
              <a:effectLst/>
              <a:uLnTx/>
              <a:uFillTx/>
              <a:latin typeface="Arial" pitchFamily="-110" charset="0"/>
              <a:ea typeface="ヒラギノ角ゴ ProN W3" pitchFamily="-110" charset="-128"/>
              <a:cs typeface="ヒラギノ角ゴ ProN W3" pitchFamily="-110" charset="-128"/>
              <a:sym typeface="Arial" pitchFamily="-110" charset="0"/>
            </a:endParaRPr>
          </a:p>
        </p:txBody>
      </p:sp>
      <p:sp>
        <p:nvSpPr>
          <p:cNvPr id="17" name="Rectangle 16"/>
          <p:cNvSpPr/>
          <p:nvPr/>
        </p:nvSpPr>
        <p:spPr bwMode="auto">
          <a:xfrm>
            <a:off x="3463926" y="1653448"/>
            <a:ext cx="2632075" cy="4379912"/>
          </a:xfrm>
          <a:prstGeom prst="rect">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89807C">
                  <a:lumMod val="65000"/>
                  <a:lumOff val="35000"/>
                </a:srgbClr>
              </a:solidFill>
              <a:effectLst/>
              <a:uLnTx/>
              <a:uFillTx/>
              <a:latin typeface="Cora Medium" panose="020B0600030000020004" pitchFamily="34" charset="77"/>
              <a:ea typeface="ヒラギノ角ゴ ProN W3" pitchFamily="-110" charset="-128"/>
              <a:cs typeface="ヒラギノ角ゴ ProN W3" pitchFamily="-110" charset="-128"/>
              <a:sym typeface="Arial" pitchFamily="-110" charset="0"/>
            </a:endParaRPr>
          </a:p>
        </p:txBody>
      </p:sp>
      <p:sp>
        <p:nvSpPr>
          <p:cNvPr id="20" name="Oval 19">
            <a:extLst>
              <a:ext uri="{FF2B5EF4-FFF2-40B4-BE49-F238E27FC236}">
                <a16:creationId xmlns:a16="http://schemas.microsoft.com/office/drawing/2014/main" id="{29A6839B-589E-B540-B511-3048B2EADDE7}"/>
              </a:ext>
            </a:extLst>
          </p:cNvPr>
          <p:cNvSpPr/>
          <p:nvPr/>
        </p:nvSpPr>
        <p:spPr bwMode="auto">
          <a:xfrm>
            <a:off x="4331942" y="1974298"/>
            <a:ext cx="907859" cy="907859"/>
          </a:xfrm>
          <a:prstGeom prst="ellipse">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err="1">
              <a:ln>
                <a:noFill/>
              </a:ln>
              <a:solidFill>
                <a:srgbClr val="FFFFFF"/>
              </a:solidFill>
              <a:effectLst/>
              <a:uLnTx/>
              <a:uFillTx/>
              <a:latin typeface="Arial" pitchFamily="-110" charset="0"/>
              <a:ea typeface="ヒラギノ角ゴ ProN W3" pitchFamily="-110" charset="-128"/>
              <a:cs typeface="ヒラギノ角ゴ ProN W3" pitchFamily="-110" charset="-128"/>
              <a:sym typeface="Arial" pitchFamily="-110" charset="0"/>
            </a:endParaRPr>
          </a:p>
        </p:txBody>
      </p:sp>
      <p:sp>
        <p:nvSpPr>
          <p:cNvPr id="7" name="Title 6"/>
          <p:cNvSpPr>
            <a:spLocks noGrp="1"/>
          </p:cNvSpPr>
          <p:nvPr>
            <p:ph type="title"/>
          </p:nvPr>
        </p:nvSpPr>
        <p:spPr/>
        <p:txBody>
          <a:bodyPr/>
          <a:lstStyle/>
          <a:p>
            <a:r>
              <a:rPr lang="en-US" sz="2800" dirty="0">
                <a:latin typeface="Cora Medium"/>
                <a:ea typeface="Arial Unicode MS"/>
                <a:cs typeface="Arial Unicode MS"/>
              </a:rPr>
              <a:t>Philanthropy’s Role in Supporting Collaboration </a:t>
            </a:r>
            <a:endParaRPr lang="en-US" dirty="0"/>
          </a:p>
        </p:txBody>
      </p:sp>
      <p:sp>
        <p:nvSpPr>
          <p:cNvPr id="4" name="Text Placeholder 3">
            <a:extLst>
              <a:ext uri="{FF2B5EF4-FFF2-40B4-BE49-F238E27FC236}">
                <a16:creationId xmlns:a16="http://schemas.microsoft.com/office/drawing/2014/main" id="{07F81A00-A477-F244-ACFD-7B213B464D53}"/>
              </a:ext>
            </a:extLst>
          </p:cNvPr>
          <p:cNvSpPr>
            <a:spLocks noGrp="1"/>
          </p:cNvSpPr>
          <p:nvPr>
            <p:ph type="body" sz="quarter" idx="10"/>
          </p:nvPr>
        </p:nvSpPr>
        <p:spPr/>
        <p:txBody>
          <a:bodyPr/>
          <a:lstStyle/>
          <a:p>
            <a:r>
              <a:rPr lang="en-US" dirty="0"/>
              <a:t>Build Community / Skills</a:t>
            </a:r>
          </a:p>
        </p:txBody>
      </p:sp>
      <p:sp>
        <p:nvSpPr>
          <p:cNvPr id="30" name="Slide Number Placeholder 3">
            <a:extLst>
              <a:ext uri="{FF2B5EF4-FFF2-40B4-BE49-F238E27FC236}">
                <a16:creationId xmlns:a16="http://schemas.microsoft.com/office/drawing/2014/main" id="{94F60147-B9B4-4E42-8368-22A3F5054798}"/>
              </a:ext>
            </a:extLst>
          </p:cNvPr>
          <p:cNvSpPr>
            <a:spLocks noGrp="1"/>
          </p:cNvSpPr>
          <p:nvPr>
            <p:ph type="sldNum" sz="quarter" idx="4"/>
          </p:nvPr>
        </p:nvSpPr>
        <p:spPr/>
        <p:txBody>
          <a:bodyPr/>
          <a:lstStyle/>
          <a:p>
            <a:pPr marL="0" marR="0" lvl="0" indent="0" algn="r" defTabSz="511175" rtl="0" eaLnBrk="1" fontAlgn="base" latinLnBrk="0" hangingPunct="1">
              <a:lnSpc>
                <a:spcPct val="100000"/>
              </a:lnSpc>
              <a:spcBef>
                <a:spcPct val="50000"/>
              </a:spcBef>
              <a:spcAft>
                <a:spcPct val="0"/>
              </a:spcAft>
              <a:buClrTx/>
              <a:buSzTx/>
              <a:buFontTx/>
              <a:buNone/>
              <a:tabLst/>
              <a:defRPr/>
            </a:pPr>
            <a:r>
              <a:rPr kumimoji="0" lang="en-US" sz="800" b="0" i="0" u="none" strike="noStrike" kern="1200" cap="none" spc="0" normalizeH="0" baseline="0" noProof="0">
                <a:ln>
                  <a:noFill/>
                </a:ln>
                <a:solidFill>
                  <a:srgbClr val="233A76"/>
                </a:solidFill>
                <a:effectLst/>
                <a:uLnTx/>
                <a:uFillTx/>
                <a:latin typeface="Cora Medium" panose="020B0600030000020004" pitchFamily="34" charset="77"/>
                <a:ea typeface="Arial Unicode MS" pitchFamily="-65" charset="0"/>
                <a:cs typeface="Arial Unicode MS" pitchFamily="-65" charset="0"/>
              </a:rPr>
              <a:t>  |   </a:t>
            </a:r>
            <a:fld id="{AD816501-AAE5-214E-B100-00C3DC5F5E3F}" type="slidenum">
              <a:rPr kumimoji="0" lang="en-US" sz="800" b="0" i="0" u="none" strike="noStrike" kern="1200" cap="none" spc="0" normalizeH="0" baseline="0" noProof="0" smtClean="0">
                <a:ln>
                  <a:noFill/>
                </a:ln>
                <a:solidFill>
                  <a:srgbClr val="233A76"/>
                </a:solidFill>
                <a:effectLst/>
                <a:uLnTx/>
                <a:uFillTx/>
                <a:latin typeface="Cora Medium" panose="020B0600030000020004" pitchFamily="34" charset="77"/>
                <a:ea typeface="Arial Unicode MS" pitchFamily="-65" charset="0"/>
                <a:cs typeface="Arial Unicode MS" pitchFamily="-65" charset="0"/>
              </a:rPr>
              <a:pPr marL="0" marR="0" lvl="0" indent="0" algn="r" defTabSz="511175" rtl="0" eaLnBrk="1" fontAlgn="base" latinLnBrk="0" hangingPunct="1">
                <a:lnSpc>
                  <a:spcPct val="100000"/>
                </a:lnSpc>
                <a:spcBef>
                  <a:spcPct val="50000"/>
                </a:spcBef>
                <a:spcAft>
                  <a:spcPct val="0"/>
                </a:spcAft>
                <a:buClrTx/>
                <a:buSzTx/>
                <a:buFontTx/>
                <a:buNone/>
                <a:tabLst/>
                <a:defRPr/>
              </a:pPr>
              <a:t>20</a:t>
            </a:fld>
            <a:endParaRPr kumimoji="0" lang="en-US" sz="800" b="0" i="0" u="none" strike="noStrike" kern="1200" cap="none" spc="0" normalizeH="0" baseline="0" noProof="0">
              <a:ln>
                <a:noFill/>
              </a:ln>
              <a:solidFill>
                <a:srgbClr val="233A76"/>
              </a:solidFill>
              <a:effectLst/>
              <a:uLnTx/>
              <a:uFillTx/>
              <a:latin typeface="Cora Medium" panose="020B0600030000020004" pitchFamily="34" charset="77"/>
              <a:ea typeface="Arial Unicode MS" pitchFamily="-65" charset="0"/>
              <a:cs typeface="Arial Unicode MS" pitchFamily="-65" charset="0"/>
            </a:endParaRPr>
          </a:p>
        </p:txBody>
      </p:sp>
      <p:sp>
        <p:nvSpPr>
          <p:cNvPr id="16" name="Text Placeholder 1">
            <a:extLst>
              <a:ext uri="{FF2B5EF4-FFF2-40B4-BE49-F238E27FC236}">
                <a16:creationId xmlns:a16="http://schemas.microsoft.com/office/drawing/2014/main" id="{09E90769-CA14-5944-AB63-DAF7979B124D}"/>
              </a:ext>
            </a:extLst>
          </p:cNvPr>
          <p:cNvSpPr txBox="1">
            <a:spLocks/>
          </p:cNvSpPr>
          <p:nvPr/>
        </p:nvSpPr>
        <p:spPr>
          <a:xfrm>
            <a:off x="3598664" y="3388387"/>
            <a:ext cx="2362594" cy="2273764"/>
          </a:xfrm>
          <a:prstGeom prst="rect">
            <a:avLst/>
          </a:prstGeom>
        </p:spPr>
        <p:txBody>
          <a:bodyPr lIns="0"/>
          <a:lstStyle>
            <a:lvl1pPr marL="201168" indent="-237744" algn="l" rtl="0" eaLnBrk="1" fontAlgn="base" hangingPunct="1">
              <a:lnSpc>
                <a:spcPct val="100000"/>
              </a:lnSpc>
              <a:spcBef>
                <a:spcPts val="1800"/>
              </a:spcBef>
              <a:spcAft>
                <a:spcPct val="0"/>
              </a:spcAft>
              <a:buClr>
                <a:schemeClr val="tx2"/>
              </a:buClr>
              <a:buSzPct val="100000"/>
              <a:buFont typeface="Arial" pitchFamily="-65" charset="0"/>
              <a:buChar char="•"/>
              <a:defRPr sz="25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1pPr>
            <a:lvl2pPr marL="457200" indent="-24003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2pPr>
            <a:lvl3pPr marL="731520" indent="-201168" algn="l" rtl="0" eaLnBrk="1" fontAlgn="base" hangingPunct="1">
              <a:lnSpc>
                <a:spcPct val="100000"/>
              </a:lnSpc>
              <a:spcBef>
                <a:spcPts val="0"/>
              </a:spcBef>
              <a:spcAft>
                <a:spcPct val="0"/>
              </a:spcAft>
              <a:buClr>
                <a:schemeClr val="tx2"/>
              </a:buClr>
              <a:buSzPct val="100000"/>
              <a:buFont typeface="Arial" pitchFamily="-65" charset="0"/>
              <a:buChar char="•"/>
              <a:defRPr sz="18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3pPr>
            <a:lvl4pPr marL="1097280" indent="-201168"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15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4pPr>
            <a:lvl5pPr marL="1487964" indent="-191135"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13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5pPr>
            <a:lvl6pPr marL="1776223"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6pPr>
            <a:lvl7pPr marL="2064259"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7pPr>
            <a:lvl8pPr marL="2352295"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8pPr>
            <a:lvl9pPr marL="2640331"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9pPr>
          </a:lstStyle>
          <a:p>
            <a:pPr marL="0" marR="0" lvl="0" indent="0" algn="l" defTabSz="288036" rtl="0" eaLnBrk="1" fontAlgn="auto" latinLnBrk="0" hangingPunct="1">
              <a:lnSpc>
                <a:spcPct val="100000"/>
              </a:lnSpc>
              <a:spcBef>
                <a:spcPts val="0"/>
              </a:spcBef>
              <a:spcAft>
                <a:spcPts val="0"/>
              </a:spcAft>
              <a:buClrTx/>
              <a:buSzTx/>
              <a:buFont typeface="Arial" pitchFamily="-65" charset="0"/>
              <a:buNone/>
              <a:tabLst/>
              <a:defRPr/>
            </a:pPr>
            <a:r>
              <a:rPr kumimoji="0" lang="en-US" sz="1200" b="0" i="0" u="none" strike="noStrike" kern="1200" cap="none" spc="0" normalizeH="0" baseline="0" noProof="0" dirty="0">
                <a:ln>
                  <a:noFill/>
                </a:ln>
                <a:solidFill>
                  <a:srgbClr val="89807C"/>
                </a:solidFill>
                <a:effectLst/>
                <a:uLnTx/>
                <a:uFillTx/>
                <a:latin typeface="Open Sans" panose="020B0606030504020204" pitchFamily="34" charset="0"/>
                <a:ea typeface="Times New Roman" panose="02020603050405020304" pitchFamily="18" charset="0"/>
                <a:cs typeface="Open Sans" panose="020B0606030504020204" pitchFamily="34" charset="0"/>
                <a:sym typeface="Arial" pitchFamily="-65" charset="0"/>
              </a:rPr>
              <a:t>Bring together grantees to understand and work together on shared problems</a:t>
            </a:r>
          </a:p>
          <a:p>
            <a:pPr marL="171450" marR="0" lvl="0" indent="-171450" algn="l" defTabSz="288036" rtl="0" eaLnBrk="1" fontAlgn="auto" latinLnBrk="0" hangingPunct="1">
              <a:lnSpc>
                <a:spcPct val="100000"/>
              </a:lnSpc>
              <a:spcBef>
                <a:spcPts val="0"/>
              </a:spcBef>
              <a:spcAft>
                <a:spcPts val="0"/>
              </a:spcAft>
              <a:buClrTx/>
              <a:buSzTx/>
              <a:buFont typeface="Arial" pitchFamily="-65" charset="0"/>
              <a:buChar char="•"/>
              <a:tabLst/>
              <a:defRPr/>
            </a:pPr>
            <a:r>
              <a:rPr kumimoji="0" lang="en-US" sz="1200" b="0" i="0" u="none" strike="noStrike" kern="1200" cap="none" spc="0" normalizeH="0" baseline="0" noProof="0" dirty="0">
                <a:ln>
                  <a:noFill/>
                </a:ln>
                <a:solidFill>
                  <a:srgbClr val="89807C"/>
                </a:solidFill>
                <a:effectLst/>
                <a:uLnTx/>
                <a:uFillTx/>
                <a:latin typeface="Open Sans" panose="020B0606030504020204" pitchFamily="34" charset="0"/>
                <a:ea typeface="Times New Roman" panose="02020603050405020304" pitchFamily="18" charset="0"/>
                <a:cs typeface="Open Sans" panose="020B0606030504020204" pitchFamily="34" charset="0"/>
                <a:sym typeface="Arial" pitchFamily="-65" charset="0"/>
              </a:rPr>
              <a:t>Host grantee convenings </a:t>
            </a:r>
          </a:p>
          <a:p>
            <a:pPr marL="171450" marR="0" lvl="0" indent="-171450" algn="l" defTabSz="288036" rtl="0" eaLnBrk="1" fontAlgn="auto" latinLnBrk="0" hangingPunct="1">
              <a:lnSpc>
                <a:spcPct val="100000"/>
              </a:lnSpc>
              <a:spcBef>
                <a:spcPts val="0"/>
              </a:spcBef>
              <a:spcAft>
                <a:spcPts val="0"/>
              </a:spcAft>
              <a:buClrTx/>
              <a:buSzTx/>
              <a:buFont typeface="Arial" pitchFamily="-65" charset="0"/>
              <a:buChar char="•"/>
              <a:tabLst/>
              <a:defRPr/>
            </a:pPr>
            <a:r>
              <a:rPr kumimoji="0" lang="en-US" sz="1200" b="0" i="0" u="none" strike="noStrike" kern="1200" cap="none" spc="0" normalizeH="0" baseline="0" noProof="0" dirty="0">
                <a:ln>
                  <a:noFill/>
                </a:ln>
                <a:solidFill>
                  <a:srgbClr val="89807C"/>
                </a:solidFill>
                <a:effectLst/>
                <a:uLnTx/>
                <a:uFillTx/>
                <a:latin typeface="Open Sans" panose="020B0606030504020204" pitchFamily="34" charset="0"/>
                <a:ea typeface="Times New Roman" panose="02020603050405020304" pitchFamily="18" charset="0"/>
                <a:cs typeface="Open Sans" panose="020B0606030504020204" pitchFamily="34" charset="0"/>
                <a:sym typeface="Arial" pitchFamily="-65" charset="0"/>
              </a:rPr>
              <a:t>Structured consultancies around strengths / gaps</a:t>
            </a:r>
          </a:p>
          <a:p>
            <a:pPr marL="171450" marR="0" lvl="0" indent="-171450" algn="l" defTabSz="288036" rtl="0" eaLnBrk="1" fontAlgn="auto" latinLnBrk="0" hangingPunct="1">
              <a:lnSpc>
                <a:spcPct val="100000"/>
              </a:lnSpc>
              <a:spcBef>
                <a:spcPts val="0"/>
              </a:spcBef>
              <a:spcAft>
                <a:spcPts val="0"/>
              </a:spcAft>
              <a:buClrTx/>
              <a:buSzTx/>
              <a:buFont typeface="Arial" pitchFamily="-65" charset="0"/>
              <a:buChar char="•"/>
              <a:tabLst/>
              <a:defRPr/>
            </a:pPr>
            <a:endParaRPr kumimoji="0" lang="en-US" sz="1200" b="0" i="0" u="none" strike="noStrike" kern="1200" cap="none" spc="0" normalizeH="0" baseline="0" noProof="0" dirty="0">
              <a:ln>
                <a:noFill/>
              </a:ln>
              <a:solidFill>
                <a:srgbClr val="89807C"/>
              </a:solidFill>
              <a:effectLst/>
              <a:uLnTx/>
              <a:uFillTx/>
              <a:latin typeface="Open Sans" panose="020B0606030504020204" pitchFamily="34" charset="0"/>
              <a:ea typeface="Times New Roman" panose="02020603050405020304" pitchFamily="18" charset="0"/>
              <a:cs typeface="Open Sans" panose="020B0606030504020204" pitchFamily="34" charset="0"/>
              <a:sym typeface="Arial" pitchFamily="-65" charset="0"/>
            </a:endParaRPr>
          </a:p>
        </p:txBody>
      </p:sp>
      <p:sp>
        <p:nvSpPr>
          <p:cNvPr id="19" name="Text Placeholder 3">
            <a:extLst>
              <a:ext uri="{FF2B5EF4-FFF2-40B4-BE49-F238E27FC236}">
                <a16:creationId xmlns:a16="http://schemas.microsoft.com/office/drawing/2014/main" id="{981F8AA6-21D1-0640-99ED-B7A6CC3F0DCE}"/>
              </a:ext>
            </a:extLst>
          </p:cNvPr>
          <p:cNvSpPr txBox="1">
            <a:spLocks/>
          </p:cNvSpPr>
          <p:nvPr/>
        </p:nvSpPr>
        <p:spPr bwMode="auto">
          <a:xfrm>
            <a:off x="3598665" y="3143644"/>
            <a:ext cx="2362593" cy="215444"/>
          </a:xfrm>
          <a:prstGeom prst="rect">
            <a:avLst/>
          </a:prstGeom>
          <a:noFill/>
          <a:ln w="12700">
            <a:noFill/>
            <a:miter lim="800000"/>
            <a:headEnd/>
            <a:tailEnd/>
          </a:ln>
        </p:spPr>
        <p:txBody>
          <a:bodyPr vert="horz" wrap="square" lIns="0" tIns="0" rIns="0" bIns="0" numCol="1" anchor="t" anchorCtr="0" compatLnSpc="1">
            <a:prstTxWarp prst="textNoShape">
              <a:avLst/>
            </a:prstTxWarp>
            <a:spAutoFit/>
          </a:bodyPr>
          <a:lstStyle>
            <a:lvl1pPr marL="0" indent="0" algn="l" rtl="0" eaLnBrk="1" fontAlgn="base" hangingPunct="1">
              <a:lnSpc>
                <a:spcPct val="100000"/>
              </a:lnSpc>
              <a:spcBef>
                <a:spcPts val="1800"/>
              </a:spcBef>
              <a:spcAft>
                <a:spcPct val="0"/>
              </a:spcAft>
              <a:buClr>
                <a:schemeClr val="tx2"/>
              </a:buClr>
              <a:buSzPct val="100000"/>
              <a:buFont typeface="Arial" pitchFamily="-65" charset="0"/>
              <a:buNone/>
              <a:defRPr lang="en-US" sz="2000" b="0" i="0" baseline="0" dirty="0">
                <a:solidFill>
                  <a:schemeClr val="tx1"/>
                </a:solidFill>
                <a:latin typeface="Cora Medium" panose="020B0600030000020004" pitchFamily="34" charset="77"/>
                <a:ea typeface="Arial Unicode MS" pitchFamily="-65" charset="0"/>
                <a:cs typeface="Arial Unicode MS" pitchFamily="-65" charset="0"/>
                <a:sym typeface="Arial" pitchFamily="-65" charset="0"/>
              </a:defRPr>
            </a:lvl1pPr>
            <a:lvl2pPr marL="457200" indent="-24003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1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2pPr>
            <a:lvl3pPr marL="731520" indent="-201168" algn="l" rtl="0" eaLnBrk="1" fontAlgn="base" hangingPunct="1">
              <a:lnSpc>
                <a:spcPct val="100000"/>
              </a:lnSpc>
              <a:spcBef>
                <a:spcPts val="0"/>
              </a:spcBef>
              <a:spcAft>
                <a:spcPct val="0"/>
              </a:spcAft>
              <a:buClr>
                <a:schemeClr val="tx2"/>
              </a:buClr>
              <a:buSzPct val="100000"/>
              <a:buFont typeface="Arial" pitchFamily="-65" charset="0"/>
              <a:buChar char="•"/>
              <a:defRPr sz="21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3pPr>
            <a:lvl4pPr marL="1097280" indent="-201168"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1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4pPr>
            <a:lvl5pPr marL="1487964" indent="-191135"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1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5pPr>
            <a:lvl6pPr marL="1776223"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6pPr>
            <a:lvl7pPr marL="2064259"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7pPr>
            <a:lvl8pPr marL="2352295"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8pPr>
            <a:lvl9pPr marL="2640331"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9pPr>
          </a:lstStyle>
          <a:p>
            <a:pPr marL="0" marR="0" lvl="0" indent="0" algn="l" defTabSz="914400" rtl="0" eaLnBrk="1" fontAlgn="base" latinLnBrk="0" hangingPunct="1">
              <a:lnSpc>
                <a:spcPct val="100000"/>
              </a:lnSpc>
              <a:spcBef>
                <a:spcPts val="1800"/>
              </a:spcBef>
              <a:spcAft>
                <a:spcPct val="0"/>
              </a:spcAft>
              <a:buClr>
                <a:srgbClr val="89807C"/>
              </a:buClr>
              <a:buSzPct val="100000"/>
              <a:buFont typeface="Arial" pitchFamily="-65" charset="0"/>
              <a:buNone/>
              <a:tabLst/>
              <a:defRPr/>
            </a:pPr>
            <a:r>
              <a:rPr kumimoji="0" lang="en-US" sz="1400" b="0" i="0" u="none" strike="noStrike" kern="0" cap="none" spc="0" normalizeH="0" baseline="0" noProof="0" dirty="0">
                <a:ln>
                  <a:noFill/>
                </a:ln>
                <a:solidFill>
                  <a:srgbClr val="233A76"/>
                </a:solidFill>
                <a:effectLst/>
                <a:uLnTx/>
                <a:uFillTx/>
                <a:latin typeface="Cora Medium" panose="020B0600030000020004" pitchFamily="34" charset="77"/>
                <a:ea typeface="Arial Unicode MS" pitchFamily="-65" charset="0"/>
                <a:cs typeface="Arial Unicode MS" pitchFamily="-65" charset="0"/>
                <a:sym typeface="Arial" pitchFamily="-65" charset="0"/>
              </a:rPr>
              <a:t>Convene</a:t>
            </a:r>
          </a:p>
        </p:txBody>
      </p:sp>
      <p:sp>
        <p:nvSpPr>
          <p:cNvPr id="22" name="Text Placeholder 1">
            <a:extLst>
              <a:ext uri="{FF2B5EF4-FFF2-40B4-BE49-F238E27FC236}">
                <a16:creationId xmlns:a16="http://schemas.microsoft.com/office/drawing/2014/main" id="{6BFEF646-2348-A74B-8B0C-D38413581DD3}"/>
              </a:ext>
            </a:extLst>
          </p:cNvPr>
          <p:cNvSpPr txBox="1">
            <a:spLocks/>
          </p:cNvSpPr>
          <p:nvPr/>
        </p:nvSpPr>
        <p:spPr>
          <a:xfrm>
            <a:off x="6410617" y="3388387"/>
            <a:ext cx="2362594" cy="2273764"/>
          </a:xfrm>
          <a:prstGeom prst="rect">
            <a:avLst/>
          </a:prstGeom>
        </p:spPr>
        <p:txBody>
          <a:bodyPr lIns="0"/>
          <a:lstStyle>
            <a:lvl1pPr marL="201168" indent="-237744" algn="l" rtl="0" eaLnBrk="1" fontAlgn="base" hangingPunct="1">
              <a:lnSpc>
                <a:spcPct val="100000"/>
              </a:lnSpc>
              <a:spcBef>
                <a:spcPts val="1800"/>
              </a:spcBef>
              <a:spcAft>
                <a:spcPct val="0"/>
              </a:spcAft>
              <a:buClr>
                <a:schemeClr val="tx2"/>
              </a:buClr>
              <a:buSzPct val="100000"/>
              <a:buFont typeface="Arial" pitchFamily="-65" charset="0"/>
              <a:buChar char="•"/>
              <a:defRPr sz="25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1pPr>
            <a:lvl2pPr marL="457200" indent="-24003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2pPr>
            <a:lvl3pPr marL="731520" indent="-201168" algn="l" rtl="0" eaLnBrk="1" fontAlgn="base" hangingPunct="1">
              <a:lnSpc>
                <a:spcPct val="100000"/>
              </a:lnSpc>
              <a:spcBef>
                <a:spcPts val="0"/>
              </a:spcBef>
              <a:spcAft>
                <a:spcPct val="0"/>
              </a:spcAft>
              <a:buClr>
                <a:schemeClr val="tx2"/>
              </a:buClr>
              <a:buSzPct val="100000"/>
              <a:buFont typeface="Arial" pitchFamily="-65" charset="0"/>
              <a:buChar char="•"/>
              <a:defRPr sz="18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3pPr>
            <a:lvl4pPr marL="1097280" indent="-201168"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15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4pPr>
            <a:lvl5pPr marL="1487964" indent="-191135"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13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5pPr>
            <a:lvl6pPr marL="1776223"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6pPr>
            <a:lvl7pPr marL="2064259"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7pPr>
            <a:lvl8pPr marL="2352295"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8pPr>
            <a:lvl9pPr marL="2640331"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9pPr>
          </a:lstStyle>
          <a:p>
            <a:pPr marL="0" marR="0" lvl="0" indent="0" algn="l" defTabSz="914400" rtl="0" eaLnBrk="1" fontAlgn="base" latinLnBrk="0" hangingPunct="1">
              <a:lnSpc>
                <a:spcPct val="100000"/>
              </a:lnSpc>
              <a:spcBef>
                <a:spcPts val="1800"/>
              </a:spcBef>
              <a:spcAft>
                <a:spcPct val="0"/>
              </a:spcAft>
              <a:buClr>
                <a:srgbClr val="89807C"/>
              </a:buClr>
              <a:buSzPct val="100000"/>
              <a:buFont typeface="Arial" pitchFamily="-65" charset="0"/>
              <a:buNone/>
              <a:tabLst/>
              <a:defRPr/>
            </a:pPr>
            <a:r>
              <a:rPr kumimoji="0" lang="en-US" sz="1200" b="0" i="0" u="none" strike="noStrike" kern="1200" cap="none" spc="0" normalizeH="0" baseline="0" noProof="0" dirty="0">
                <a:ln>
                  <a:noFill/>
                </a:ln>
                <a:solidFill>
                  <a:srgbClr val="89807C"/>
                </a:solidFill>
                <a:effectLst/>
                <a:uLnTx/>
                <a:uFillTx/>
                <a:latin typeface="Open Sans" panose="020B0606030504020204" pitchFamily="34" charset="0"/>
                <a:ea typeface="Open Sans" panose="020B0606030504020204" pitchFamily="34" charset="0"/>
                <a:cs typeface="Open Sans" panose="020B0606030504020204" pitchFamily="34" charset="0"/>
                <a:sym typeface="Arial" pitchFamily="-65" charset="0"/>
              </a:rPr>
              <a:t>Assess grantee opportunities for skill building and match with technical providers in a community based environment </a:t>
            </a:r>
          </a:p>
        </p:txBody>
      </p:sp>
      <p:sp>
        <p:nvSpPr>
          <p:cNvPr id="23" name="Text Placeholder 3">
            <a:extLst>
              <a:ext uri="{FF2B5EF4-FFF2-40B4-BE49-F238E27FC236}">
                <a16:creationId xmlns:a16="http://schemas.microsoft.com/office/drawing/2014/main" id="{6BD70FB3-CDE5-714E-B1B6-AB5315CCAF80}"/>
              </a:ext>
            </a:extLst>
          </p:cNvPr>
          <p:cNvSpPr txBox="1">
            <a:spLocks/>
          </p:cNvSpPr>
          <p:nvPr/>
        </p:nvSpPr>
        <p:spPr bwMode="auto">
          <a:xfrm>
            <a:off x="6410618" y="3143644"/>
            <a:ext cx="2362593" cy="215444"/>
          </a:xfrm>
          <a:prstGeom prst="rect">
            <a:avLst/>
          </a:prstGeom>
          <a:noFill/>
          <a:ln w="12700">
            <a:noFill/>
            <a:miter lim="800000"/>
            <a:headEnd/>
            <a:tailEnd/>
          </a:ln>
        </p:spPr>
        <p:txBody>
          <a:bodyPr vert="horz" wrap="square" lIns="0" tIns="0" rIns="0" bIns="0" numCol="1" anchor="t" anchorCtr="0" compatLnSpc="1">
            <a:prstTxWarp prst="textNoShape">
              <a:avLst/>
            </a:prstTxWarp>
            <a:spAutoFit/>
          </a:bodyPr>
          <a:lstStyle>
            <a:lvl1pPr marL="0" indent="0" algn="l" rtl="0" eaLnBrk="1" fontAlgn="base" hangingPunct="1">
              <a:lnSpc>
                <a:spcPct val="100000"/>
              </a:lnSpc>
              <a:spcBef>
                <a:spcPts val="1800"/>
              </a:spcBef>
              <a:spcAft>
                <a:spcPct val="0"/>
              </a:spcAft>
              <a:buClr>
                <a:schemeClr val="tx2"/>
              </a:buClr>
              <a:buSzPct val="100000"/>
              <a:buFont typeface="Arial" pitchFamily="-65" charset="0"/>
              <a:buNone/>
              <a:defRPr lang="en-US" sz="2000" b="0" i="0" baseline="0" dirty="0">
                <a:solidFill>
                  <a:schemeClr val="tx1"/>
                </a:solidFill>
                <a:latin typeface="Cora Medium" panose="020B0600030000020004" pitchFamily="34" charset="77"/>
                <a:ea typeface="Arial Unicode MS" pitchFamily="-65" charset="0"/>
                <a:cs typeface="Arial Unicode MS" pitchFamily="-65" charset="0"/>
                <a:sym typeface="Arial" pitchFamily="-65" charset="0"/>
              </a:defRPr>
            </a:lvl1pPr>
            <a:lvl2pPr marL="457200" indent="-24003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1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2pPr>
            <a:lvl3pPr marL="731520" indent="-201168" algn="l" rtl="0" eaLnBrk="1" fontAlgn="base" hangingPunct="1">
              <a:lnSpc>
                <a:spcPct val="100000"/>
              </a:lnSpc>
              <a:spcBef>
                <a:spcPts val="0"/>
              </a:spcBef>
              <a:spcAft>
                <a:spcPct val="0"/>
              </a:spcAft>
              <a:buClr>
                <a:schemeClr val="tx2"/>
              </a:buClr>
              <a:buSzPct val="100000"/>
              <a:buFont typeface="Arial" pitchFamily="-65" charset="0"/>
              <a:buChar char="•"/>
              <a:defRPr sz="21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3pPr>
            <a:lvl4pPr marL="1097280" indent="-201168"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1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4pPr>
            <a:lvl5pPr marL="1487964" indent="-191135"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1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5pPr>
            <a:lvl6pPr marL="1776223"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6pPr>
            <a:lvl7pPr marL="2064259"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7pPr>
            <a:lvl8pPr marL="2352295"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8pPr>
            <a:lvl9pPr marL="2640331"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9pPr>
          </a:lstStyle>
          <a:p>
            <a:pPr marL="0" marR="0" lvl="0" indent="0" algn="l" defTabSz="914400" rtl="0" eaLnBrk="1" fontAlgn="base" latinLnBrk="0" hangingPunct="1">
              <a:lnSpc>
                <a:spcPct val="100000"/>
              </a:lnSpc>
              <a:spcBef>
                <a:spcPts val="1800"/>
              </a:spcBef>
              <a:spcAft>
                <a:spcPct val="0"/>
              </a:spcAft>
              <a:buClr>
                <a:srgbClr val="89807C"/>
              </a:buClr>
              <a:buSzPct val="100000"/>
              <a:buFont typeface="Arial" pitchFamily="-65" charset="0"/>
              <a:buNone/>
              <a:tabLst/>
              <a:defRPr/>
            </a:pPr>
            <a:r>
              <a:rPr kumimoji="0" lang="en-US" sz="1400" b="0" i="0" u="none" strike="noStrike" kern="0" cap="none" spc="0" normalizeH="0" baseline="0" noProof="0" dirty="0">
                <a:ln>
                  <a:noFill/>
                </a:ln>
                <a:solidFill>
                  <a:srgbClr val="233A76"/>
                </a:solidFill>
                <a:effectLst/>
                <a:uLnTx/>
                <a:uFillTx/>
                <a:latin typeface="Cora Medium" panose="020B0600030000020004" pitchFamily="34" charset="77"/>
                <a:ea typeface="Arial Unicode MS" pitchFamily="-65" charset="0"/>
                <a:cs typeface="Arial Unicode MS" pitchFamily="-65" charset="0"/>
                <a:sym typeface="Arial" pitchFamily="-65" charset="0"/>
              </a:rPr>
              <a:t>Assist</a:t>
            </a:r>
          </a:p>
        </p:txBody>
      </p:sp>
      <p:sp>
        <p:nvSpPr>
          <p:cNvPr id="3" name="AutoShape 2" descr="The Research Partnership for Professional Learning">
            <a:extLst>
              <a:ext uri="{FF2B5EF4-FFF2-40B4-BE49-F238E27FC236}">
                <a16:creationId xmlns:a16="http://schemas.microsoft.com/office/drawing/2014/main" id="{28AABD90-F27C-4053-8CA7-58C93AF45F97}"/>
              </a:ext>
            </a:extLst>
          </p:cNvPr>
          <p:cNvSpPr>
            <a:spLocks noChangeAspect="1" noChangeArrowheads="1"/>
          </p:cNvSpPr>
          <p:nvPr/>
        </p:nvSpPr>
        <p:spPr bwMode="auto">
          <a:xfrm>
            <a:off x="7429500" y="321713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511175" rtl="0" eaLnBrk="1" fontAlgn="base" latinLnBrk="0" hangingPunct="1">
              <a:lnSpc>
                <a:spcPct val="100000"/>
              </a:lnSpc>
              <a:spcBef>
                <a:spcPct val="50000"/>
              </a:spcBef>
              <a:spcAft>
                <a:spcPct val="0"/>
              </a:spcAft>
              <a:buClrTx/>
              <a:buSzTx/>
              <a:buFontTx/>
              <a:buNone/>
              <a:tabLst/>
              <a:defRPr/>
            </a:pPr>
            <a:endParaRPr kumimoji="0" lang="en-US" sz="2100" b="0" i="0" u="none" strike="noStrike" kern="1200" cap="none" spc="0" normalizeH="0" baseline="0" noProof="0">
              <a:ln>
                <a:noFill/>
              </a:ln>
              <a:solidFill>
                <a:srgbClr val="233A76"/>
              </a:solidFill>
              <a:effectLst/>
              <a:uLnTx/>
              <a:uFillTx/>
              <a:latin typeface="Arial" pitchFamily="-65" charset="0"/>
              <a:ea typeface="Arial Unicode MS" pitchFamily="-65" charset="0"/>
              <a:cs typeface="Arial Unicode MS" pitchFamily="-65" charset="0"/>
            </a:endParaRPr>
          </a:p>
        </p:txBody>
      </p:sp>
      <p:pic>
        <p:nvPicPr>
          <p:cNvPr id="29" name="Picture 28">
            <a:extLst>
              <a:ext uri="{FF2B5EF4-FFF2-40B4-BE49-F238E27FC236}">
                <a16:creationId xmlns:a16="http://schemas.microsoft.com/office/drawing/2014/main" id="{8355B119-FD77-470A-9F06-7509ED159F58}"/>
              </a:ext>
            </a:extLst>
          </p:cNvPr>
          <p:cNvPicPr>
            <a:picLocks noChangeAspect="1"/>
          </p:cNvPicPr>
          <p:nvPr/>
        </p:nvPicPr>
        <p:blipFill>
          <a:blip r:embed="rId3"/>
          <a:stretch>
            <a:fillRect/>
          </a:stretch>
        </p:blipFill>
        <p:spPr>
          <a:xfrm>
            <a:off x="7201410" y="2216974"/>
            <a:ext cx="655320" cy="411480"/>
          </a:xfrm>
          <a:prstGeom prst="rect">
            <a:avLst/>
          </a:prstGeom>
        </p:spPr>
      </p:pic>
      <p:pic>
        <p:nvPicPr>
          <p:cNvPr id="3074" name="Picture 2" descr="Show+Tell: Promising Ventures Registration — Promise Venture Studio">
            <a:extLst>
              <a:ext uri="{FF2B5EF4-FFF2-40B4-BE49-F238E27FC236}">
                <a16:creationId xmlns:a16="http://schemas.microsoft.com/office/drawing/2014/main" id="{C32CE0CF-4063-40C0-8762-DA02B2F7D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5100" y="5338612"/>
            <a:ext cx="2133600" cy="761947"/>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Brand Assets - Fund for Shared Insight">
            <a:extLst>
              <a:ext uri="{FF2B5EF4-FFF2-40B4-BE49-F238E27FC236}">
                <a16:creationId xmlns:a16="http://schemas.microsoft.com/office/drawing/2014/main" id="{6C8101E8-4D32-4D9F-89C3-8DE968F770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1100" y="4357560"/>
            <a:ext cx="1117600" cy="507189"/>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SDP Fellowship | Strategic Data Project">
            <a:extLst>
              <a:ext uri="{FF2B5EF4-FFF2-40B4-BE49-F238E27FC236}">
                <a16:creationId xmlns:a16="http://schemas.microsoft.com/office/drawing/2014/main" id="{C2DCF255-392E-4D4C-AA1D-6F614182B6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3230" y="4849860"/>
            <a:ext cx="1307414" cy="46962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Graphic 4" descr="Money">
            <a:extLst>
              <a:ext uri="{FF2B5EF4-FFF2-40B4-BE49-F238E27FC236}">
                <a16:creationId xmlns:a16="http://schemas.microsoft.com/office/drawing/2014/main" id="{900B1A82-4026-48D6-93CC-7963463B3F4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67552" y="4138256"/>
            <a:ext cx="761948" cy="761948"/>
          </a:xfrm>
          <a:prstGeom prst="rect">
            <a:avLst/>
          </a:prstGeom>
        </p:spPr>
      </p:pic>
      <p:pic>
        <p:nvPicPr>
          <p:cNvPr id="35" name="Picture 34">
            <a:extLst>
              <a:ext uri="{FF2B5EF4-FFF2-40B4-BE49-F238E27FC236}">
                <a16:creationId xmlns:a16="http://schemas.microsoft.com/office/drawing/2014/main" id="{5EEBF8A5-A4CC-452F-BC4C-1C8F316D989C}"/>
              </a:ext>
            </a:extLst>
          </p:cNvPr>
          <p:cNvPicPr>
            <a:picLocks noChangeAspect="1"/>
          </p:cNvPicPr>
          <p:nvPr/>
        </p:nvPicPr>
        <p:blipFill>
          <a:blip r:embed="rId9"/>
          <a:stretch>
            <a:fillRect/>
          </a:stretch>
        </p:blipFill>
        <p:spPr>
          <a:xfrm>
            <a:off x="4476783" y="2151006"/>
            <a:ext cx="550769" cy="535470"/>
          </a:xfrm>
          <a:prstGeom prst="rect">
            <a:avLst/>
          </a:prstGeom>
        </p:spPr>
      </p:pic>
    </p:spTree>
    <p:extLst>
      <p:ext uri="{BB962C8B-B14F-4D97-AF65-F5344CB8AC3E}">
        <p14:creationId xmlns:p14="http://schemas.microsoft.com/office/powerpoint/2010/main" val="320481995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3890963" y="1664363"/>
            <a:ext cx="4410075" cy="4379912"/>
          </a:xfrm>
          <a:prstGeom prst="rect">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89807C">
                  <a:lumMod val="65000"/>
                  <a:lumOff val="35000"/>
                </a:srgbClr>
              </a:solidFill>
              <a:effectLst/>
              <a:uLnTx/>
              <a:uFillTx/>
              <a:latin typeface="Cora Medium" panose="020B0600030000020004" pitchFamily="34" charset="77"/>
              <a:ea typeface="ヒラギノ角ゴ ProN W3" pitchFamily="-110" charset="-128"/>
              <a:cs typeface="ヒラギノ角ゴ ProN W3" pitchFamily="-110" charset="-128"/>
              <a:sym typeface="Arial" pitchFamily="-110" charset="0"/>
            </a:endParaRPr>
          </a:p>
        </p:txBody>
      </p:sp>
      <p:sp>
        <p:nvSpPr>
          <p:cNvPr id="20" name="Oval 19">
            <a:extLst>
              <a:ext uri="{FF2B5EF4-FFF2-40B4-BE49-F238E27FC236}">
                <a16:creationId xmlns:a16="http://schemas.microsoft.com/office/drawing/2014/main" id="{29A6839B-589E-B540-B511-3048B2EADDE7}"/>
              </a:ext>
            </a:extLst>
          </p:cNvPr>
          <p:cNvSpPr/>
          <p:nvPr/>
        </p:nvSpPr>
        <p:spPr bwMode="auto">
          <a:xfrm>
            <a:off x="5610603" y="2041897"/>
            <a:ext cx="907859" cy="907859"/>
          </a:xfrm>
          <a:prstGeom prst="ellipse">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err="1">
              <a:ln>
                <a:noFill/>
              </a:ln>
              <a:solidFill>
                <a:srgbClr val="FFFFFF"/>
              </a:solidFill>
              <a:effectLst/>
              <a:uLnTx/>
              <a:uFillTx/>
              <a:latin typeface="Arial" pitchFamily="-110" charset="0"/>
              <a:ea typeface="ヒラギノ角ゴ ProN W3" pitchFamily="-110" charset="-128"/>
              <a:cs typeface="ヒラギノ角ゴ ProN W3" pitchFamily="-110" charset="-128"/>
              <a:sym typeface="Arial" pitchFamily="-110" charset="0"/>
            </a:endParaRPr>
          </a:p>
        </p:txBody>
      </p:sp>
      <p:sp>
        <p:nvSpPr>
          <p:cNvPr id="7" name="Title 6"/>
          <p:cNvSpPr>
            <a:spLocks noGrp="1"/>
          </p:cNvSpPr>
          <p:nvPr>
            <p:ph type="title"/>
          </p:nvPr>
        </p:nvSpPr>
        <p:spPr/>
        <p:txBody>
          <a:bodyPr/>
          <a:lstStyle/>
          <a:p>
            <a:r>
              <a:rPr lang="en-US" sz="2800" dirty="0">
                <a:latin typeface="Cora Medium"/>
                <a:ea typeface="Arial Unicode MS"/>
                <a:cs typeface="Arial Unicode MS"/>
              </a:rPr>
              <a:t>Philanthropy’s Role in Supporting Collaboration </a:t>
            </a:r>
            <a:endParaRPr lang="en-US" dirty="0"/>
          </a:p>
        </p:txBody>
      </p:sp>
      <p:sp>
        <p:nvSpPr>
          <p:cNvPr id="4" name="Text Placeholder 3">
            <a:extLst>
              <a:ext uri="{FF2B5EF4-FFF2-40B4-BE49-F238E27FC236}">
                <a16:creationId xmlns:a16="http://schemas.microsoft.com/office/drawing/2014/main" id="{07F81A00-A477-F244-ACFD-7B213B464D53}"/>
              </a:ext>
            </a:extLst>
          </p:cNvPr>
          <p:cNvSpPr>
            <a:spLocks noGrp="1"/>
          </p:cNvSpPr>
          <p:nvPr>
            <p:ph type="body" sz="quarter" idx="10"/>
          </p:nvPr>
        </p:nvSpPr>
        <p:spPr/>
        <p:txBody>
          <a:bodyPr/>
          <a:lstStyle/>
          <a:p>
            <a:r>
              <a:rPr lang="en-US" dirty="0"/>
              <a:t>Grow Pool </a:t>
            </a:r>
            <a:r>
              <a:rPr lang="en-US"/>
              <a:t>of Investors</a:t>
            </a:r>
            <a:endParaRPr lang="en-US" dirty="0"/>
          </a:p>
        </p:txBody>
      </p:sp>
      <p:sp>
        <p:nvSpPr>
          <p:cNvPr id="30" name="Slide Number Placeholder 3">
            <a:extLst>
              <a:ext uri="{FF2B5EF4-FFF2-40B4-BE49-F238E27FC236}">
                <a16:creationId xmlns:a16="http://schemas.microsoft.com/office/drawing/2014/main" id="{94F60147-B9B4-4E42-8368-22A3F5054798}"/>
              </a:ext>
            </a:extLst>
          </p:cNvPr>
          <p:cNvSpPr>
            <a:spLocks noGrp="1"/>
          </p:cNvSpPr>
          <p:nvPr>
            <p:ph type="sldNum" sz="quarter" idx="4"/>
          </p:nvPr>
        </p:nvSpPr>
        <p:spPr/>
        <p:txBody>
          <a:bodyPr/>
          <a:lstStyle/>
          <a:p>
            <a:pPr marL="0" marR="0" lvl="0" indent="0" algn="r" defTabSz="511175" rtl="0" eaLnBrk="1" fontAlgn="base" latinLnBrk="0" hangingPunct="1">
              <a:lnSpc>
                <a:spcPct val="100000"/>
              </a:lnSpc>
              <a:spcBef>
                <a:spcPct val="50000"/>
              </a:spcBef>
              <a:spcAft>
                <a:spcPct val="0"/>
              </a:spcAft>
              <a:buClrTx/>
              <a:buSzTx/>
              <a:buFontTx/>
              <a:buNone/>
              <a:tabLst/>
              <a:defRPr/>
            </a:pPr>
            <a:r>
              <a:rPr kumimoji="0" lang="en-US" sz="800" b="0" i="0" u="none" strike="noStrike" kern="1200" cap="none" spc="0" normalizeH="0" baseline="0" noProof="0">
                <a:ln>
                  <a:noFill/>
                </a:ln>
                <a:solidFill>
                  <a:srgbClr val="233A76"/>
                </a:solidFill>
                <a:effectLst/>
                <a:uLnTx/>
                <a:uFillTx/>
                <a:latin typeface="Cora Medium" panose="020B0600030000020004" pitchFamily="34" charset="77"/>
                <a:ea typeface="Arial Unicode MS" pitchFamily="-65" charset="0"/>
                <a:cs typeface="Arial Unicode MS" pitchFamily="-65" charset="0"/>
              </a:rPr>
              <a:t>  |   </a:t>
            </a:r>
            <a:fld id="{AD816501-AAE5-214E-B100-00C3DC5F5E3F}" type="slidenum">
              <a:rPr kumimoji="0" lang="en-US" sz="800" b="0" i="0" u="none" strike="noStrike" kern="1200" cap="none" spc="0" normalizeH="0" baseline="0" noProof="0" smtClean="0">
                <a:ln>
                  <a:noFill/>
                </a:ln>
                <a:solidFill>
                  <a:srgbClr val="233A76"/>
                </a:solidFill>
                <a:effectLst/>
                <a:uLnTx/>
                <a:uFillTx/>
                <a:latin typeface="Cora Medium" panose="020B0600030000020004" pitchFamily="34" charset="77"/>
                <a:ea typeface="Arial Unicode MS" pitchFamily="-65" charset="0"/>
                <a:cs typeface="Arial Unicode MS" pitchFamily="-65" charset="0"/>
              </a:rPr>
              <a:pPr marL="0" marR="0" lvl="0" indent="0" algn="r" defTabSz="511175" rtl="0" eaLnBrk="1" fontAlgn="base" latinLnBrk="0" hangingPunct="1">
                <a:lnSpc>
                  <a:spcPct val="100000"/>
                </a:lnSpc>
                <a:spcBef>
                  <a:spcPct val="50000"/>
                </a:spcBef>
                <a:spcAft>
                  <a:spcPct val="0"/>
                </a:spcAft>
                <a:buClrTx/>
                <a:buSzTx/>
                <a:buFontTx/>
                <a:buNone/>
                <a:tabLst/>
                <a:defRPr/>
              </a:pPr>
              <a:t>21</a:t>
            </a:fld>
            <a:endParaRPr kumimoji="0" lang="en-US" sz="800" b="0" i="0" u="none" strike="noStrike" kern="1200" cap="none" spc="0" normalizeH="0" baseline="0" noProof="0">
              <a:ln>
                <a:noFill/>
              </a:ln>
              <a:solidFill>
                <a:srgbClr val="233A76"/>
              </a:solidFill>
              <a:effectLst/>
              <a:uLnTx/>
              <a:uFillTx/>
              <a:latin typeface="Cora Medium" panose="020B0600030000020004" pitchFamily="34" charset="77"/>
              <a:ea typeface="Arial Unicode MS" pitchFamily="-65" charset="0"/>
              <a:cs typeface="Arial Unicode MS" pitchFamily="-65" charset="0"/>
            </a:endParaRPr>
          </a:p>
        </p:txBody>
      </p:sp>
      <p:sp>
        <p:nvSpPr>
          <p:cNvPr id="16" name="Text Placeholder 1">
            <a:extLst>
              <a:ext uri="{FF2B5EF4-FFF2-40B4-BE49-F238E27FC236}">
                <a16:creationId xmlns:a16="http://schemas.microsoft.com/office/drawing/2014/main" id="{09E90769-CA14-5944-AB63-DAF7979B124D}"/>
              </a:ext>
            </a:extLst>
          </p:cNvPr>
          <p:cNvSpPr txBox="1">
            <a:spLocks/>
          </p:cNvSpPr>
          <p:nvPr/>
        </p:nvSpPr>
        <p:spPr>
          <a:xfrm>
            <a:off x="4025701" y="3399302"/>
            <a:ext cx="4135636" cy="2273764"/>
          </a:xfrm>
          <a:prstGeom prst="rect">
            <a:avLst/>
          </a:prstGeom>
        </p:spPr>
        <p:txBody>
          <a:bodyPr lIns="0"/>
          <a:lstStyle>
            <a:lvl1pPr marL="201168" indent="-237744" algn="l" rtl="0" eaLnBrk="1" fontAlgn="base" hangingPunct="1">
              <a:lnSpc>
                <a:spcPct val="100000"/>
              </a:lnSpc>
              <a:spcBef>
                <a:spcPts val="1800"/>
              </a:spcBef>
              <a:spcAft>
                <a:spcPct val="0"/>
              </a:spcAft>
              <a:buClr>
                <a:schemeClr val="tx2"/>
              </a:buClr>
              <a:buSzPct val="100000"/>
              <a:buFont typeface="Arial" pitchFamily="-65" charset="0"/>
              <a:buChar char="•"/>
              <a:defRPr sz="25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1pPr>
            <a:lvl2pPr marL="457200" indent="-24003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2pPr>
            <a:lvl3pPr marL="731520" indent="-201168" algn="l" rtl="0" eaLnBrk="1" fontAlgn="base" hangingPunct="1">
              <a:lnSpc>
                <a:spcPct val="100000"/>
              </a:lnSpc>
              <a:spcBef>
                <a:spcPts val="0"/>
              </a:spcBef>
              <a:spcAft>
                <a:spcPct val="0"/>
              </a:spcAft>
              <a:buClr>
                <a:schemeClr val="tx2"/>
              </a:buClr>
              <a:buSzPct val="100000"/>
              <a:buFont typeface="Arial" pitchFamily="-65" charset="0"/>
              <a:buChar char="•"/>
              <a:defRPr sz="18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3pPr>
            <a:lvl4pPr marL="1097280" indent="-201168"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15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4pPr>
            <a:lvl5pPr marL="1487964" indent="-191135"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13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5pPr>
            <a:lvl6pPr marL="1776223"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6pPr>
            <a:lvl7pPr marL="2064259"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7pPr>
            <a:lvl8pPr marL="2352295"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8pPr>
            <a:lvl9pPr marL="2640331"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9pPr>
          </a:lstStyle>
          <a:p>
            <a:pPr marL="0" marR="0" lvl="0" indent="0" algn="l" defTabSz="288036" rtl="0" eaLnBrk="1" fontAlgn="auto" latinLnBrk="0" hangingPunct="1">
              <a:lnSpc>
                <a:spcPct val="100000"/>
              </a:lnSpc>
              <a:spcBef>
                <a:spcPts val="0"/>
              </a:spcBef>
              <a:spcAft>
                <a:spcPts val="0"/>
              </a:spcAft>
              <a:buClrTx/>
              <a:buSzTx/>
              <a:buFont typeface="Arial" pitchFamily="-65" charset="0"/>
              <a:buNone/>
              <a:tabLst/>
              <a:defRPr/>
            </a:pPr>
            <a:r>
              <a:rPr kumimoji="0" lang="en-US" sz="1200" b="0" i="0" u="none" strike="noStrike" kern="1200" cap="none" spc="0" normalizeH="0" baseline="0" noProof="0" dirty="0">
                <a:ln>
                  <a:noFill/>
                </a:ln>
                <a:solidFill>
                  <a:srgbClr val="89807C"/>
                </a:solidFill>
                <a:effectLst/>
                <a:uLnTx/>
                <a:uFillTx/>
                <a:latin typeface="Open Sans" panose="020B0606030504020204" pitchFamily="34" charset="0"/>
                <a:ea typeface="Times New Roman" panose="02020603050405020304" pitchFamily="18" charset="0"/>
                <a:cs typeface="Open Sans" panose="020B0606030504020204" pitchFamily="34" charset="0"/>
                <a:sym typeface="Arial" pitchFamily="-65" charset="0"/>
              </a:rPr>
              <a:t>Leverage </a:t>
            </a:r>
            <a:r>
              <a:rPr kumimoji="0" lang="en-US" sz="1200" b="0" i="0" u="none" strike="noStrike" kern="1200" cap="none" spc="0" normalizeH="0" baseline="0" noProof="0" dirty="0" err="1">
                <a:ln>
                  <a:noFill/>
                </a:ln>
                <a:solidFill>
                  <a:srgbClr val="89807C"/>
                </a:solidFill>
                <a:effectLst/>
                <a:uLnTx/>
                <a:uFillTx/>
                <a:latin typeface="Open Sans" panose="020B0606030504020204" pitchFamily="34" charset="0"/>
                <a:ea typeface="Times New Roman" panose="02020603050405020304" pitchFamily="18" charset="0"/>
                <a:cs typeface="Open Sans" panose="020B0606030504020204" pitchFamily="34" charset="0"/>
                <a:sym typeface="Arial" pitchFamily="-65" charset="0"/>
              </a:rPr>
              <a:t>Overdeck’s</a:t>
            </a:r>
            <a:r>
              <a:rPr kumimoji="0" lang="en-US" sz="1200" b="0" i="0" u="none" strike="noStrike" kern="1200" cap="none" spc="0" normalizeH="0" baseline="0" noProof="0" dirty="0">
                <a:ln>
                  <a:noFill/>
                </a:ln>
                <a:solidFill>
                  <a:srgbClr val="89807C"/>
                </a:solidFill>
                <a:effectLst/>
                <a:uLnTx/>
                <a:uFillTx/>
                <a:latin typeface="Open Sans" panose="020B0606030504020204" pitchFamily="34" charset="0"/>
                <a:ea typeface="Times New Roman" panose="02020603050405020304" pitchFamily="18" charset="0"/>
                <a:cs typeface="Open Sans" panose="020B0606030504020204" pitchFamily="34" charset="0"/>
                <a:sym typeface="Arial" pitchFamily="-65" charset="0"/>
              </a:rPr>
              <a:t> platform, voice, and access to help  grantees build megaphone </a:t>
            </a:r>
          </a:p>
          <a:p>
            <a:pPr marL="171450" marR="0" lvl="0" indent="-171450" algn="l" defTabSz="288036" rtl="0" eaLnBrk="1" fontAlgn="auto" latinLnBrk="0" hangingPunct="1">
              <a:lnSpc>
                <a:spcPct val="100000"/>
              </a:lnSpc>
              <a:spcBef>
                <a:spcPts val="0"/>
              </a:spcBef>
              <a:spcAft>
                <a:spcPts val="0"/>
              </a:spcAft>
              <a:buClrTx/>
              <a:buSzTx/>
              <a:buFont typeface="Arial" pitchFamily="-65" charset="0"/>
              <a:buChar char="•"/>
              <a:tabLst/>
              <a:defRPr/>
            </a:pPr>
            <a:r>
              <a:rPr kumimoji="0" lang="en-US" sz="1200" b="0" i="0" u="none" strike="noStrike" kern="1200" cap="none" spc="0" normalizeH="0" baseline="0" noProof="0" dirty="0">
                <a:ln>
                  <a:noFill/>
                </a:ln>
                <a:solidFill>
                  <a:srgbClr val="89807C"/>
                </a:solidFill>
                <a:effectLst/>
                <a:uLnTx/>
                <a:uFillTx/>
                <a:latin typeface="Open Sans" panose="020B0606030504020204" pitchFamily="34" charset="0"/>
                <a:ea typeface="Times New Roman" panose="02020603050405020304" pitchFamily="18" charset="0"/>
                <a:cs typeface="Open Sans" panose="020B0606030504020204" pitchFamily="34" charset="0"/>
                <a:sym typeface="Arial" pitchFamily="-65" charset="0"/>
              </a:rPr>
              <a:t>Host webinars / conferences to spotlight grantee work</a:t>
            </a:r>
          </a:p>
          <a:p>
            <a:pPr marL="171450" marR="0" lvl="0" indent="-171450" algn="l" defTabSz="288036" rtl="0" eaLnBrk="1" fontAlgn="auto" latinLnBrk="0" hangingPunct="1">
              <a:lnSpc>
                <a:spcPct val="100000"/>
              </a:lnSpc>
              <a:spcBef>
                <a:spcPts val="0"/>
              </a:spcBef>
              <a:spcAft>
                <a:spcPts val="0"/>
              </a:spcAft>
              <a:buClrTx/>
              <a:buSzTx/>
              <a:buFont typeface="Arial" pitchFamily="-65" charset="0"/>
              <a:buChar char="•"/>
              <a:tabLst/>
              <a:defRPr/>
            </a:pPr>
            <a:r>
              <a:rPr kumimoji="0" lang="en-US" sz="1200" b="0" i="0" u="none" strike="noStrike" kern="1200" cap="none" spc="0" normalizeH="0" baseline="0" noProof="0" dirty="0">
                <a:ln>
                  <a:noFill/>
                </a:ln>
                <a:solidFill>
                  <a:srgbClr val="89807C"/>
                </a:solidFill>
                <a:effectLst/>
                <a:uLnTx/>
                <a:uFillTx/>
                <a:latin typeface="Open Sans" panose="020B0606030504020204" pitchFamily="34" charset="0"/>
                <a:ea typeface="Times New Roman" panose="02020603050405020304" pitchFamily="18" charset="0"/>
                <a:cs typeface="Open Sans" panose="020B0606030504020204" pitchFamily="34" charset="0"/>
                <a:sym typeface="Arial" pitchFamily="-65" charset="0"/>
              </a:rPr>
              <a:t>Feature grantees in blogs, newsletters, social</a:t>
            </a:r>
          </a:p>
          <a:p>
            <a:pPr marL="171450" marR="0" lvl="0" indent="-171450" algn="l" defTabSz="288036" rtl="0" eaLnBrk="1" fontAlgn="auto" latinLnBrk="0" hangingPunct="1">
              <a:lnSpc>
                <a:spcPct val="100000"/>
              </a:lnSpc>
              <a:spcBef>
                <a:spcPts val="0"/>
              </a:spcBef>
              <a:spcAft>
                <a:spcPts val="0"/>
              </a:spcAft>
              <a:buClrTx/>
              <a:buSzTx/>
              <a:buFont typeface="Arial" pitchFamily="-65" charset="0"/>
              <a:buChar char="•"/>
              <a:tabLst/>
              <a:defRPr/>
            </a:pPr>
            <a:r>
              <a:rPr kumimoji="0" lang="en-US" sz="1200" b="0" i="0" u="none" strike="noStrike" kern="1200" cap="none" spc="0" normalizeH="0" baseline="0" noProof="0" dirty="0">
                <a:ln>
                  <a:noFill/>
                </a:ln>
                <a:solidFill>
                  <a:srgbClr val="89807C"/>
                </a:solidFill>
                <a:effectLst/>
                <a:uLnTx/>
                <a:uFillTx/>
                <a:latin typeface="Open Sans" panose="020B0606030504020204" pitchFamily="34" charset="0"/>
                <a:ea typeface="Times New Roman" panose="02020603050405020304" pitchFamily="18" charset="0"/>
                <a:cs typeface="Open Sans" panose="020B0606030504020204" pitchFamily="34" charset="0"/>
                <a:sym typeface="Arial" pitchFamily="-65" charset="0"/>
              </a:rPr>
              <a:t>Highlight grantee work through third party events / conferences (GFE, CGLR)</a:t>
            </a:r>
          </a:p>
          <a:p>
            <a:pPr marL="171450" marR="0" lvl="0" indent="-171450" algn="l" defTabSz="288036" rtl="0" eaLnBrk="1" fontAlgn="auto" latinLnBrk="0" hangingPunct="1">
              <a:lnSpc>
                <a:spcPct val="100000"/>
              </a:lnSpc>
              <a:spcBef>
                <a:spcPts val="0"/>
              </a:spcBef>
              <a:spcAft>
                <a:spcPts val="0"/>
              </a:spcAft>
              <a:buClrTx/>
              <a:buSzTx/>
              <a:buFont typeface="Arial" pitchFamily="-65" charset="0"/>
              <a:buChar char="•"/>
              <a:tabLst/>
              <a:defRPr/>
            </a:pPr>
            <a:r>
              <a:rPr kumimoji="0" lang="en-US" sz="1200" b="0" i="0" u="none" strike="noStrike" kern="1200" cap="none" spc="0" normalizeH="0" baseline="0" noProof="0" dirty="0">
                <a:ln>
                  <a:noFill/>
                </a:ln>
                <a:solidFill>
                  <a:srgbClr val="89807C"/>
                </a:solidFill>
                <a:effectLst/>
                <a:uLnTx/>
                <a:uFillTx/>
                <a:latin typeface="Open Sans" panose="020B0606030504020204" pitchFamily="34" charset="0"/>
                <a:ea typeface="Times New Roman" panose="02020603050405020304" pitchFamily="18" charset="0"/>
                <a:cs typeface="Open Sans" panose="020B0606030504020204" pitchFamily="34" charset="0"/>
                <a:sym typeface="Arial" pitchFamily="-65" charset="0"/>
              </a:rPr>
              <a:t>Engage in funder to funder conversations </a:t>
            </a:r>
          </a:p>
          <a:p>
            <a:pPr marL="171450" marR="0" lvl="0" indent="-171450" algn="l" defTabSz="288036" rtl="0" eaLnBrk="1" fontAlgn="auto" latinLnBrk="0" hangingPunct="1">
              <a:lnSpc>
                <a:spcPct val="100000"/>
              </a:lnSpc>
              <a:spcBef>
                <a:spcPts val="0"/>
              </a:spcBef>
              <a:spcAft>
                <a:spcPts val="0"/>
              </a:spcAft>
              <a:buClrTx/>
              <a:buSzTx/>
              <a:buFont typeface="Arial" pitchFamily="-65" charset="0"/>
              <a:buChar char="•"/>
              <a:tabLst/>
              <a:defRPr/>
            </a:pPr>
            <a:endParaRPr kumimoji="0" lang="en-US" sz="1200" b="0" i="0" u="none" strike="noStrike" kern="1200" cap="none" spc="0" normalizeH="0" baseline="0" noProof="0" dirty="0">
              <a:ln>
                <a:noFill/>
              </a:ln>
              <a:solidFill>
                <a:srgbClr val="89807C"/>
              </a:solidFill>
              <a:effectLst/>
              <a:uLnTx/>
              <a:uFillTx/>
              <a:latin typeface="Open Sans" panose="020B0606030504020204" pitchFamily="34" charset="0"/>
              <a:ea typeface="Times New Roman" panose="02020603050405020304" pitchFamily="18" charset="0"/>
              <a:cs typeface="Open Sans" panose="020B0606030504020204" pitchFamily="34" charset="0"/>
              <a:sym typeface="Arial" pitchFamily="-65" charset="0"/>
            </a:endParaRPr>
          </a:p>
        </p:txBody>
      </p:sp>
      <p:sp>
        <p:nvSpPr>
          <p:cNvPr id="19" name="Text Placeholder 3">
            <a:extLst>
              <a:ext uri="{FF2B5EF4-FFF2-40B4-BE49-F238E27FC236}">
                <a16:creationId xmlns:a16="http://schemas.microsoft.com/office/drawing/2014/main" id="{981F8AA6-21D1-0640-99ED-B7A6CC3F0DCE}"/>
              </a:ext>
            </a:extLst>
          </p:cNvPr>
          <p:cNvSpPr txBox="1">
            <a:spLocks/>
          </p:cNvSpPr>
          <p:nvPr/>
        </p:nvSpPr>
        <p:spPr bwMode="auto">
          <a:xfrm>
            <a:off x="4025702" y="3154559"/>
            <a:ext cx="2362593" cy="215444"/>
          </a:xfrm>
          <a:prstGeom prst="rect">
            <a:avLst/>
          </a:prstGeom>
          <a:noFill/>
          <a:ln w="12700">
            <a:noFill/>
            <a:miter lim="800000"/>
            <a:headEnd/>
            <a:tailEnd/>
          </a:ln>
        </p:spPr>
        <p:txBody>
          <a:bodyPr vert="horz" wrap="square" lIns="0" tIns="0" rIns="0" bIns="0" numCol="1" anchor="t" anchorCtr="0" compatLnSpc="1">
            <a:prstTxWarp prst="textNoShape">
              <a:avLst/>
            </a:prstTxWarp>
            <a:spAutoFit/>
          </a:bodyPr>
          <a:lstStyle>
            <a:lvl1pPr marL="0" indent="0" algn="l" rtl="0" eaLnBrk="1" fontAlgn="base" hangingPunct="1">
              <a:lnSpc>
                <a:spcPct val="100000"/>
              </a:lnSpc>
              <a:spcBef>
                <a:spcPts val="1800"/>
              </a:spcBef>
              <a:spcAft>
                <a:spcPct val="0"/>
              </a:spcAft>
              <a:buClr>
                <a:schemeClr val="tx2"/>
              </a:buClr>
              <a:buSzPct val="100000"/>
              <a:buFont typeface="Arial" pitchFamily="-65" charset="0"/>
              <a:buNone/>
              <a:defRPr lang="en-US" sz="2000" b="0" i="0" baseline="0" dirty="0">
                <a:solidFill>
                  <a:schemeClr val="tx1"/>
                </a:solidFill>
                <a:latin typeface="Cora Medium" panose="020B0600030000020004" pitchFamily="34" charset="77"/>
                <a:ea typeface="Arial Unicode MS" pitchFamily="-65" charset="0"/>
                <a:cs typeface="Arial Unicode MS" pitchFamily="-65" charset="0"/>
                <a:sym typeface="Arial" pitchFamily="-65" charset="0"/>
              </a:defRPr>
            </a:lvl1pPr>
            <a:lvl2pPr marL="457200" indent="-24003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1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2pPr>
            <a:lvl3pPr marL="731520" indent="-201168" algn="l" rtl="0" eaLnBrk="1" fontAlgn="base" hangingPunct="1">
              <a:lnSpc>
                <a:spcPct val="100000"/>
              </a:lnSpc>
              <a:spcBef>
                <a:spcPts val="0"/>
              </a:spcBef>
              <a:spcAft>
                <a:spcPct val="0"/>
              </a:spcAft>
              <a:buClr>
                <a:schemeClr val="tx2"/>
              </a:buClr>
              <a:buSzPct val="100000"/>
              <a:buFont typeface="Arial" pitchFamily="-65" charset="0"/>
              <a:buChar char="•"/>
              <a:defRPr sz="21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3pPr>
            <a:lvl4pPr marL="1097280" indent="-201168"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1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4pPr>
            <a:lvl5pPr marL="1487964" indent="-191135"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100" b="0" i="0" baseline="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pitchFamily="-65" charset="0"/>
              </a:defRPr>
            </a:lvl5pPr>
            <a:lvl6pPr marL="1776223"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6pPr>
            <a:lvl7pPr marL="2064259"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7pPr>
            <a:lvl8pPr marL="2352295"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8pPr>
            <a:lvl9pPr marL="2640331" indent="-192024" algn="l" rtl="0" eaLnBrk="1" fontAlgn="base" hangingPunct="1">
              <a:spcBef>
                <a:spcPts val="379"/>
              </a:spcBef>
              <a:spcAft>
                <a:spcPct val="0"/>
              </a:spcAft>
              <a:buSzPct val="100000"/>
              <a:buFont typeface="Arial" pitchFamily="-110" charset="0"/>
              <a:buChar char="»"/>
              <a:defRPr sz="1700">
                <a:solidFill>
                  <a:schemeClr val="tx1"/>
                </a:solidFill>
                <a:latin typeface="+mn-lt"/>
                <a:ea typeface="+mn-ea"/>
                <a:cs typeface="+mn-cs"/>
                <a:sym typeface="Arial" pitchFamily="-110" charset="0"/>
              </a:defRPr>
            </a:lvl9pPr>
          </a:lstStyle>
          <a:p>
            <a:pPr marL="0" marR="0" lvl="0" indent="0" algn="l" defTabSz="914400" rtl="0" eaLnBrk="1" fontAlgn="base" latinLnBrk="0" hangingPunct="1">
              <a:lnSpc>
                <a:spcPct val="100000"/>
              </a:lnSpc>
              <a:spcBef>
                <a:spcPts val="1800"/>
              </a:spcBef>
              <a:spcAft>
                <a:spcPct val="0"/>
              </a:spcAft>
              <a:buClr>
                <a:srgbClr val="89807C"/>
              </a:buClr>
              <a:buSzPct val="100000"/>
              <a:buFont typeface="Arial" pitchFamily="-65" charset="0"/>
              <a:buNone/>
              <a:tabLst/>
              <a:defRPr/>
            </a:pPr>
            <a:r>
              <a:rPr kumimoji="0" lang="en-US" sz="1400" b="0" i="0" u="none" strike="noStrike" kern="0" cap="none" spc="0" normalizeH="0" baseline="0" noProof="0" dirty="0">
                <a:ln>
                  <a:noFill/>
                </a:ln>
                <a:solidFill>
                  <a:srgbClr val="233A76"/>
                </a:solidFill>
                <a:effectLst/>
                <a:uLnTx/>
                <a:uFillTx/>
                <a:latin typeface="Cora Medium" panose="020B0600030000020004" pitchFamily="34" charset="77"/>
                <a:ea typeface="Arial Unicode MS" pitchFamily="-65" charset="0"/>
                <a:cs typeface="Arial Unicode MS" pitchFamily="-65" charset="0"/>
                <a:sym typeface="Arial" pitchFamily="-65" charset="0"/>
              </a:rPr>
              <a:t>Promote / Influence</a:t>
            </a:r>
          </a:p>
        </p:txBody>
      </p:sp>
      <p:sp>
        <p:nvSpPr>
          <p:cNvPr id="3" name="AutoShape 2" descr="The Research Partnership for Professional Learning">
            <a:extLst>
              <a:ext uri="{FF2B5EF4-FFF2-40B4-BE49-F238E27FC236}">
                <a16:creationId xmlns:a16="http://schemas.microsoft.com/office/drawing/2014/main" id="{28AABD90-F27C-4053-8CA7-58C93AF45F97}"/>
              </a:ext>
            </a:extLst>
          </p:cNvPr>
          <p:cNvSpPr>
            <a:spLocks noChangeAspect="1" noChangeArrowheads="1"/>
          </p:cNvSpPr>
          <p:nvPr/>
        </p:nvSpPr>
        <p:spPr bwMode="auto">
          <a:xfrm>
            <a:off x="7856537" y="322805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511175" rtl="0" eaLnBrk="1" fontAlgn="base" latinLnBrk="0" hangingPunct="1">
              <a:lnSpc>
                <a:spcPct val="100000"/>
              </a:lnSpc>
              <a:spcBef>
                <a:spcPct val="50000"/>
              </a:spcBef>
              <a:spcAft>
                <a:spcPct val="0"/>
              </a:spcAft>
              <a:buClrTx/>
              <a:buSzTx/>
              <a:buFontTx/>
              <a:buNone/>
              <a:tabLst/>
              <a:defRPr/>
            </a:pPr>
            <a:endParaRPr kumimoji="0" lang="en-US" sz="2100" b="0" i="0" u="none" strike="noStrike" kern="1200" cap="none" spc="0" normalizeH="0" baseline="0" noProof="0">
              <a:ln>
                <a:noFill/>
              </a:ln>
              <a:solidFill>
                <a:srgbClr val="233A76"/>
              </a:solidFill>
              <a:effectLst/>
              <a:uLnTx/>
              <a:uFillTx/>
              <a:latin typeface="Arial" pitchFamily="-65" charset="0"/>
              <a:ea typeface="Arial Unicode MS" pitchFamily="-65" charset="0"/>
              <a:cs typeface="Arial Unicode MS" pitchFamily="-65" charset="0"/>
            </a:endParaRPr>
          </a:p>
        </p:txBody>
      </p:sp>
      <p:pic>
        <p:nvPicPr>
          <p:cNvPr id="25" name="Picture 24">
            <a:extLst>
              <a:ext uri="{FF2B5EF4-FFF2-40B4-BE49-F238E27FC236}">
                <a16:creationId xmlns:a16="http://schemas.microsoft.com/office/drawing/2014/main" id="{65FB8A65-1CE3-4883-9BB8-9BAE99090822}"/>
              </a:ext>
            </a:extLst>
          </p:cNvPr>
          <p:cNvPicPr>
            <a:picLocks noChangeAspect="1"/>
          </p:cNvPicPr>
          <p:nvPr/>
        </p:nvPicPr>
        <p:blipFill>
          <a:blip r:embed="rId3"/>
          <a:stretch>
            <a:fillRect/>
          </a:stretch>
        </p:blipFill>
        <p:spPr>
          <a:xfrm>
            <a:off x="5814119" y="2271483"/>
            <a:ext cx="558800" cy="520700"/>
          </a:xfrm>
          <a:prstGeom prst="rect">
            <a:avLst/>
          </a:prstGeom>
        </p:spPr>
      </p:pic>
    </p:spTree>
    <p:extLst>
      <p:ext uri="{BB962C8B-B14F-4D97-AF65-F5344CB8AC3E}">
        <p14:creationId xmlns:p14="http://schemas.microsoft.com/office/powerpoint/2010/main" val="259203443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txBox="1">
            <a:spLocks/>
          </p:cNvSpPr>
          <p:nvPr/>
        </p:nvSpPr>
        <p:spPr>
          <a:xfrm>
            <a:off x="1920858" y="1865380"/>
            <a:ext cx="9636497" cy="5272412"/>
          </a:xfrm>
          <a:prstGeom prst="rect">
            <a:avLst/>
          </a:prstGeom>
          <a:ln w="12700">
            <a:miter lim="400000"/>
          </a:ln>
          <a:extLst>
            <a:ext uri="{C572A759-6A51-4108-AA02-DFA0A04FC94B}">
              <ma14:wrappingTextBoxFlag xmlns:ma14="http://schemas.microsoft.com/office/mac/drawingml/2011/main" xmlns="" val="1"/>
            </a:ext>
          </a:extLst>
        </p:spPr>
        <p:txBody>
          <a:bodyPr lIns="45719" tIns="45719" rIns="45719" bIns="45719">
            <a:noAutofit/>
          </a:bodyPr>
          <a:lst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9pPr>
          </a:lstStyle>
          <a:p>
            <a:pPr marL="0" indent="0">
              <a:buFont typeface="Arial"/>
              <a:buNone/>
            </a:pPr>
            <a:endParaRPr lang="en-US" sz="2400" dirty="0">
              <a:latin typeface="Arial"/>
            </a:endParaRPr>
          </a:p>
        </p:txBody>
      </p:sp>
      <p:sp>
        <p:nvSpPr>
          <p:cNvPr id="5" name="Google Shape;73;p3"/>
          <p:cNvSpPr txBox="1">
            <a:spLocks noGrp="1"/>
          </p:cNvSpPr>
          <p:nvPr>
            <p:ph type="title"/>
          </p:nvPr>
        </p:nvSpPr>
        <p:spPr>
          <a:xfrm>
            <a:off x="1828802" y="1"/>
            <a:ext cx="9890951" cy="1649160"/>
          </a:xfrm>
          <a:prstGeom prst="rect">
            <a:avLst/>
          </a:prstGeom>
          <a:noFill/>
          <a:ln>
            <a:noFill/>
          </a:ln>
        </p:spPr>
        <p:txBody>
          <a:bodyPr spcFirstLastPara="1" wrap="square" lIns="91400" tIns="45700" rIns="91400" bIns="45700" anchor="ctr" anchorCtr="0">
            <a:normAutofit/>
          </a:bodyPr>
          <a:lstStyle/>
          <a:p>
            <a:pPr marL="0" lvl="0" indent="0" algn="l" rtl="0">
              <a:spcBef>
                <a:spcPts val="0"/>
              </a:spcBef>
              <a:spcAft>
                <a:spcPts val="0"/>
              </a:spcAft>
              <a:buClr>
                <a:schemeClr val="dk2"/>
              </a:buClr>
              <a:buSzPts val="3000"/>
              <a:buFont typeface="Arial"/>
              <a:buNone/>
            </a:pPr>
            <a:r>
              <a:rPr lang="en-US" sz="3000" dirty="0"/>
              <a:t>State Events</a:t>
            </a:r>
            <a:endParaRPr sz="3000" dirty="0"/>
          </a:p>
        </p:txBody>
      </p:sp>
      <p:sp>
        <p:nvSpPr>
          <p:cNvPr id="7" name="Google Shape;75;p3"/>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p>
            <a:fld id="{00000000-1234-1234-1234-123412341234}" type="slidenum">
              <a:rPr lang="en-US">
                <a:solidFill>
                  <a:srgbClr val="888888"/>
                </a:solidFill>
              </a:rPr>
              <a:pPr/>
              <a:t>22</a:t>
            </a:fld>
            <a:endParaRPr>
              <a:solidFill>
                <a:srgbClr val="888888"/>
              </a:solidFill>
            </a:endParaRPr>
          </a:p>
        </p:txBody>
      </p:sp>
      <p:sp>
        <p:nvSpPr>
          <p:cNvPr id="9" name="Google Shape;76;p3"/>
          <p:cNvSpPr txBox="1">
            <a:spLocks noGrp="1"/>
          </p:cNvSpPr>
          <p:nvPr>
            <p:ph type="ftr" idx="4294967295"/>
          </p:nvPr>
        </p:nvSpPr>
        <p:spPr>
          <a:xfrm>
            <a:off x="2005494" y="6348111"/>
            <a:ext cx="9148032" cy="365125"/>
          </a:xfrm>
          <a:prstGeom prst="rect">
            <a:avLst/>
          </a:prstGeom>
          <a:noFill/>
          <a:ln>
            <a:noFill/>
          </a:ln>
        </p:spPr>
        <p:txBody>
          <a:bodyPr spcFirstLastPara="1" wrap="square" lIns="91400" tIns="45700" rIns="91400" bIns="45700" anchor="ctr" anchorCtr="0">
            <a:noAutofit/>
          </a:bodyPr>
          <a:lstStyle/>
          <a:p>
            <a:r>
              <a:rPr lang="en-US" sz="1200" dirty="0">
                <a:solidFill>
                  <a:srgbClr val="969696"/>
                </a:solidFill>
              </a:rPr>
              <a:t>GLRWeek2021.gradelevelreading.net  /  #</a:t>
            </a:r>
            <a:r>
              <a:rPr lang="en-US" sz="1200" dirty="0" err="1">
                <a:solidFill>
                  <a:srgbClr val="969696"/>
                </a:solidFill>
              </a:rPr>
              <a:t>GLRKeepers</a:t>
            </a:r>
            <a:r>
              <a:rPr lang="en-US" sz="1200" dirty="0">
                <a:solidFill>
                  <a:srgbClr val="969696"/>
                </a:solidFill>
              </a:rPr>
              <a:t> </a:t>
            </a:r>
            <a:endParaRPr sz="1200" dirty="0">
              <a:solidFill>
                <a:srgbClr val="969696"/>
              </a:solidFill>
            </a:endParaRPr>
          </a:p>
        </p:txBody>
      </p:sp>
      <p:sp>
        <p:nvSpPr>
          <p:cNvPr id="10" name="Google Shape;73;p3"/>
          <p:cNvSpPr txBox="1">
            <a:spLocks/>
          </p:cNvSpPr>
          <p:nvPr/>
        </p:nvSpPr>
        <p:spPr>
          <a:xfrm>
            <a:off x="1857738" y="1887603"/>
            <a:ext cx="9041490" cy="3581155"/>
          </a:xfrm>
          <a:prstGeom prst="rect">
            <a:avLst/>
          </a:prstGeom>
          <a:noFill/>
          <a:ln>
            <a:noFill/>
          </a:ln>
        </p:spPr>
        <p:txBody>
          <a:bodyPr spcFirstLastPara="1" vert="horz" wrap="square" lIns="91400" tIns="45700" rIns="91400" bIns="45700" rtlCol="0" anchor="ctr" anchorCtr="0">
            <a:normAutofit/>
          </a:bodyPr>
          <a:lstStyle>
            <a:lvl1pPr algn="l" defTabSz="1218750" rtl="0" eaLnBrk="1" latinLnBrk="0" hangingPunct="1">
              <a:spcBef>
                <a:spcPct val="0"/>
              </a:spcBef>
              <a:buNone/>
              <a:defRPr sz="3200" kern="1200">
                <a:solidFill>
                  <a:schemeClr val="tx2"/>
                </a:solidFill>
                <a:latin typeface="+mj-lt"/>
                <a:ea typeface="+mj-ea"/>
                <a:cs typeface="+mj-cs"/>
              </a:defRPr>
            </a:lvl1pPr>
          </a:lstStyle>
          <a:p>
            <a:pPr>
              <a:spcBef>
                <a:spcPts val="0"/>
              </a:spcBef>
              <a:buClr>
                <a:srgbClr val="44439B"/>
              </a:buClr>
              <a:buSzPts val="3000"/>
            </a:pPr>
            <a:r>
              <a:rPr lang="en-US" sz="3000" dirty="0">
                <a:solidFill>
                  <a:srgbClr val="505050"/>
                </a:solidFill>
                <a:latin typeface="Arial"/>
              </a:rPr>
              <a:t>Visit our new conference site to find out how dozens of states and communities confronted by COVID-19 stepped up to meet the moment. </a:t>
            </a:r>
          </a:p>
          <a:p>
            <a:pPr>
              <a:spcBef>
                <a:spcPts val="0"/>
              </a:spcBef>
              <a:buClr>
                <a:srgbClr val="44439B"/>
              </a:buClr>
              <a:buSzPts val="3000"/>
            </a:pPr>
            <a:endParaRPr lang="en-US" sz="3000" dirty="0">
              <a:solidFill>
                <a:srgbClr val="505050"/>
              </a:solidFill>
              <a:latin typeface="Arial"/>
            </a:endParaRPr>
          </a:p>
          <a:p>
            <a:pPr>
              <a:spcBef>
                <a:spcPts val="0"/>
              </a:spcBef>
              <a:buClr>
                <a:srgbClr val="44439B"/>
              </a:buClr>
              <a:buSzPts val="3000"/>
            </a:pPr>
            <a:r>
              <a:rPr lang="en-US" sz="2800" dirty="0">
                <a:solidFill>
                  <a:srgbClr val="44439B"/>
                </a:solidFill>
                <a:latin typeface="Arial"/>
                <a:hlinkClick r:id="rId3"/>
              </a:rPr>
              <a:t>http://glrweek2021.gradelevelreading.net/state-events/</a:t>
            </a:r>
            <a:r>
              <a:rPr lang="en-US" sz="2800" dirty="0">
                <a:solidFill>
                  <a:srgbClr val="44439B"/>
                </a:solidFill>
                <a:latin typeface="Arial"/>
              </a:rPr>
              <a:t> </a:t>
            </a:r>
          </a:p>
        </p:txBody>
      </p:sp>
    </p:spTree>
    <p:extLst>
      <p:ext uri="{BB962C8B-B14F-4D97-AF65-F5344CB8AC3E}">
        <p14:creationId xmlns:p14="http://schemas.microsoft.com/office/powerpoint/2010/main" val="349047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txBox="1">
            <a:spLocks/>
          </p:cNvSpPr>
          <p:nvPr/>
        </p:nvSpPr>
        <p:spPr>
          <a:xfrm>
            <a:off x="1920858" y="1302398"/>
            <a:ext cx="9636497" cy="5272412"/>
          </a:xfrm>
          <a:prstGeom prst="rect">
            <a:avLst/>
          </a:prstGeom>
          <a:ln w="12700">
            <a:miter lim="400000"/>
          </a:ln>
          <a:extLst>
            <a:ext uri="{C572A759-6A51-4108-AA02-DFA0A04FC94B}">
              <ma14:wrappingTextBoxFlag xmlns:ma14="http://schemas.microsoft.com/office/mac/drawingml/2011/main" xmlns="" val="1"/>
            </a:ext>
          </a:extLst>
        </p:spPr>
        <p:txBody>
          <a:bodyPr lIns="45719" tIns="45719" rIns="45719" bIns="45719">
            <a:noAutofit/>
          </a:bodyPr>
          <a:lst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9pPr>
          </a:lstStyle>
          <a:p>
            <a:pPr marL="0" marR="0" lvl="0" indent="0" algn="l" defTabSz="457200" rtl="0" eaLnBrk="1" fontAlgn="auto" latinLnBrk="0" hangingPunct="1">
              <a:lnSpc>
                <a:spcPts val="24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schemeClr val="tx2"/>
                </a:solidFill>
                <a:effectLst/>
                <a:uLnTx/>
                <a:uFillTx/>
                <a:latin typeface="Arial"/>
                <a:ea typeface="+mn-ea"/>
                <a:sym typeface="Helvetica Neue"/>
              </a:rPr>
              <a:t>A Virtual Gratitude Reception: CGLR Salutes Our Partners</a:t>
            </a:r>
          </a:p>
          <a:p>
            <a:pPr marL="0" marR="0" lvl="0" indent="0" algn="l" defTabSz="457200" rtl="0" eaLnBrk="1" fontAlgn="auto" latinLnBrk="0" hangingPunct="1">
              <a:lnSpc>
                <a:spcPts val="24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srgbClr val="000000"/>
                </a:solidFill>
                <a:effectLst/>
                <a:uLnTx/>
                <a:uFillTx/>
                <a:latin typeface="Arial"/>
                <a:ea typeface="+mn-ea"/>
                <a:sym typeface="Helvetica Neue"/>
              </a:rPr>
              <a:t>Monday, July 26, 2021, 3–4:30 p.m. ET </a:t>
            </a:r>
          </a:p>
          <a:p>
            <a:pPr marL="0" marR="0" lvl="0" indent="0" algn="l" defTabSz="457200" rtl="0" eaLnBrk="1" fontAlgn="auto" latinLnBrk="0" hangingPunct="1">
              <a:lnSpc>
                <a:spcPts val="2400"/>
              </a:lnSpc>
              <a:spcBef>
                <a:spcPts val="0"/>
              </a:spcBef>
              <a:spcAft>
                <a:spcPts val="0"/>
              </a:spcAft>
              <a:buClrTx/>
              <a:buSzPct val="100000"/>
              <a:buFont typeface="Arial"/>
              <a:buNone/>
              <a:tabLst/>
              <a:defRPr/>
            </a:pPr>
            <a:endParaRPr kumimoji="0" lang="en-US" sz="1800" i="0" u="none" strike="noStrike" kern="0" cap="none" spc="0" normalizeH="0" baseline="0" noProof="0" dirty="0">
              <a:ln>
                <a:noFill/>
              </a:ln>
              <a:solidFill>
                <a:srgbClr val="000000"/>
              </a:solidFill>
              <a:effectLst/>
              <a:uLnTx/>
              <a:uFillTx/>
              <a:latin typeface="Arial"/>
              <a:ea typeface="+mn-ea"/>
              <a:sym typeface="Helvetica Neue"/>
            </a:endParaRPr>
          </a:p>
          <a:p>
            <a:pPr marL="0" marR="0" lvl="0" indent="0" algn="l" defTabSz="457200" rtl="0" eaLnBrk="1" fontAlgn="auto" latinLnBrk="0" hangingPunct="1">
              <a:lnSpc>
                <a:spcPts val="24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schemeClr val="tx2"/>
                </a:solidFill>
                <a:effectLst/>
                <a:uLnTx/>
                <a:uFillTx/>
                <a:latin typeface="Arial"/>
                <a:ea typeface="+mn-ea"/>
                <a:sym typeface="Helvetica Neue"/>
              </a:rPr>
              <a:t>Meeting the Moment: Accelerating Equitable Recovery and Transformative Chang</a:t>
            </a:r>
            <a:r>
              <a:rPr kumimoji="0" lang="en-US" sz="1800" i="0" u="none" strike="noStrike" kern="0" cap="none" spc="0" normalizeH="0" baseline="0" noProof="0" dirty="0">
                <a:ln>
                  <a:noFill/>
                </a:ln>
                <a:solidFill>
                  <a:srgbClr val="44439B"/>
                </a:solidFill>
                <a:effectLst/>
                <a:uLnTx/>
                <a:uFillTx/>
                <a:latin typeface="Arial"/>
                <a:ea typeface="+mn-ea"/>
                <a:sym typeface="Helvetica Neue"/>
              </a:rPr>
              <a:t>e</a:t>
            </a:r>
          </a:p>
          <a:p>
            <a:pPr marL="0" marR="0" lvl="0" indent="0" algn="l" defTabSz="457200" rtl="0" eaLnBrk="1" fontAlgn="auto" latinLnBrk="0" hangingPunct="1">
              <a:lnSpc>
                <a:spcPts val="24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srgbClr val="000000"/>
                </a:solidFill>
                <a:effectLst/>
                <a:uLnTx/>
                <a:uFillTx/>
                <a:latin typeface="Arial"/>
                <a:ea typeface="+mn-ea"/>
                <a:sym typeface="Helvetica Neue"/>
              </a:rPr>
              <a:t>Tuesday, July 27, 3–4 p.m. ET</a:t>
            </a:r>
          </a:p>
          <a:p>
            <a:pPr marL="0" marR="0" lvl="0" indent="0" algn="l" defTabSz="457200" rtl="0" eaLnBrk="1" fontAlgn="auto" latinLnBrk="0" hangingPunct="1">
              <a:lnSpc>
                <a:spcPts val="24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srgbClr val="000000"/>
                </a:solidFill>
                <a:effectLst/>
                <a:uLnTx/>
                <a:uFillTx/>
                <a:latin typeface="Arial"/>
                <a:ea typeface="+mn-ea"/>
                <a:sym typeface="Helvetica Neue"/>
              </a:rPr>
              <a:t>Co-sponsored by Education Week and hosted on the On24 platform </a:t>
            </a:r>
          </a:p>
          <a:p>
            <a:pPr marL="0" marR="0" lvl="0" indent="0" algn="l" defTabSz="457200" rtl="0" eaLnBrk="1" fontAlgn="auto" latinLnBrk="0" hangingPunct="1">
              <a:lnSpc>
                <a:spcPts val="2400"/>
              </a:lnSpc>
              <a:spcBef>
                <a:spcPts val="0"/>
              </a:spcBef>
              <a:spcAft>
                <a:spcPts val="0"/>
              </a:spcAft>
              <a:buClrTx/>
              <a:buSzPct val="100000"/>
              <a:buFont typeface="Arial"/>
              <a:buNone/>
              <a:tabLst/>
              <a:defRPr/>
            </a:pPr>
            <a:endParaRPr kumimoji="0" lang="en-US" sz="1800" i="0" u="none" strike="noStrike" kern="0" cap="none" spc="0" normalizeH="0" baseline="0" noProof="0" dirty="0">
              <a:ln>
                <a:noFill/>
              </a:ln>
              <a:solidFill>
                <a:srgbClr val="000000"/>
              </a:solidFill>
              <a:effectLst/>
              <a:uLnTx/>
              <a:uFillTx/>
              <a:latin typeface="Arial"/>
              <a:ea typeface="+mn-ea"/>
              <a:sym typeface="Helvetica Neue"/>
            </a:endParaRPr>
          </a:p>
          <a:p>
            <a:pPr marL="0" marR="0" lvl="0" indent="0" algn="l" defTabSz="457200" rtl="0" eaLnBrk="1" fontAlgn="auto" latinLnBrk="0" hangingPunct="1">
              <a:lnSpc>
                <a:spcPts val="24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srgbClr val="44439B"/>
                </a:solidFill>
                <a:effectLst/>
                <a:uLnTx/>
                <a:uFillTx/>
                <a:latin typeface="Arial"/>
                <a:ea typeface="+mn-ea"/>
                <a:sym typeface="Helvetica Neue"/>
              </a:rPr>
              <a:t>Bringing Digital Equity Home: The Suncoast Digital Access for All Initiative</a:t>
            </a:r>
          </a:p>
          <a:p>
            <a:pPr marL="0" marR="0" lvl="0" indent="0" algn="l" defTabSz="457200" rtl="0" eaLnBrk="1" fontAlgn="auto" latinLnBrk="0" hangingPunct="1">
              <a:lnSpc>
                <a:spcPts val="24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srgbClr val="000000"/>
                </a:solidFill>
                <a:effectLst/>
                <a:uLnTx/>
                <a:uFillTx/>
                <a:latin typeface="Arial"/>
                <a:ea typeface="+mn-ea"/>
                <a:sym typeface="Helvetica Neue"/>
              </a:rPr>
              <a:t>Wednesday, July 28, 3–4:30 p.m. ET – A Crucible of Practice Salon</a:t>
            </a:r>
          </a:p>
          <a:p>
            <a:pPr marL="0" marR="0" lvl="0" indent="0" algn="l" defTabSz="457200" rtl="0" eaLnBrk="1" fontAlgn="auto" latinLnBrk="0" hangingPunct="1">
              <a:lnSpc>
                <a:spcPts val="2400"/>
              </a:lnSpc>
              <a:spcBef>
                <a:spcPts val="0"/>
              </a:spcBef>
              <a:spcAft>
                <a:spcPts val="0"/>
              </a:spcAft>
              <a:buClrTx/>
              <a:buSzPct val="100000"/>
              <a:buFont typeface="Arial"/>
              <a:buNone/>
              <a:tabLst/>
              <a:defRPr/>
            </a:pPr>
            <a:endParaRPr kumimoji="0" lang="en-US" sz="1800" i="0" u="none" strike="noStrike" kern="0" cap="none" spc="0" normalizeH="0" baseline="0" noProof="0" dirty="0">
              <a:ln>
                <a:noFill/>
              </a:ln>
              <a:solidFill>
                <a:srgbClr val="000000"/>
              </a:solidFill>
              <a:effectLst/>
              <a:uLnTx/>
              <a:uFillTx/>
              <a:latin typeface="Arial"/>
              <a:ea typeface="+mn-ea"/>
              <a:sym typeface="Helvetica Neue"/>
            </a:endParaRPr>
          </a:p>
          <a:p>
            <a:pPr marL="0" marR="0" lvl="0" indent="0" algn="l" defTabSz="457200" rtl="0" eaLnBrk="1" fontAlgn="auto" latinLnBrk="0" hangingPunct="1">
              <a:lnSpc>
                <a:spcPts val="24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srgbClr val="44439B"/>
                </a:solidFill>
                <a:effectLst/>
                <a:uLnTx/>
                <a:uFillTx/>
                <a:latin typeface="Arial"/>
                <a:ea typeface="+mn-ea"/>
                <a:sym typeface="Helvetica Neue"/>
              </a:rPr>
              <a:t>The CARE Fund: A Philanthropic Initiative to Meet the Moment</a:t>
            </a:r>
            <a:br>
              <a:rPr kumimoji="0" lang="en-US" sz="1800" i="0" u="none" strike="noStrike" kern="0" cap="none" spc="0" normalizeH="0" baseline="0" noProof="0" dirty="0">
                <a:ln>
                  <a:noFill/>
                </a:ln>
                <a:solidFill>
                  <a:srgbClr val="44439B"/>
                </a:solidFill>
                <a:effectLst/>
                <a:uLnTx/>
                <a:uFillTx/>
                <a:latin typeface="Arial"/>
                <a:ea typeface="+mn-ea"/>
                <a:sym typeface="Helvetica Neue"/>
              </a:rPr>
            </a:br>
            <a:r>
              <a:rPr kumimoji="0" lang="en-US" sz="1800" i="0" u="none" strike="noStrike" kern="0" cap="none" spc="0" normalizeH="0" baseline="0" noProof="0" dirty="0">
                <a:ln>
                  <a:noFill/>
                </a:ln>
                <a:solidFill>
                  <a:srgbClr val="000000"/>
                </a:solidFill>
                <a:effectLst/>
                <a:uLnTx/>
                <a:uFillTx/>
                <a:latin typeface="Arial"/>
                <a:ea typeface="+mn-ea"/>
                <a:sym typeface="Helvetica Neue"/>
              </a:rPr>
              <a:t>Co-Sponsored by United Philanthropy Forum </a:t>
            </a:r>
          </a:p>
          <a:p>
            <a:pPr marL="0" marR="0" lvl="0" indent="0" algn="l" defTabSz="457200" rtl="0" eaLnBrk="1" fontAlgn="auto" latinLnBrk="0" hangingPunct="1">
              <a:lnSpc>
                <a:spcPts val="24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Helvetica Neue"/>
              </a:rPr>
              <a:t>Thursday, July 29, 3–4:30 p.m. ET – A Funder-to-Funder Conversation</a:t>
            </a:r>
          </a:p>
          <a:p>
            <a:pPr marL="0" marR="0" lvl="0" indent="0" algn="l" defTabSz="457200" rtl="0" eaLnBrk="1" fontAlgn="auto" latinLnBrk="0" hangingPunct="1">
              <a:lnSpc>
                <a:spcPts val="2400"/>
              </a:lnSpc>
              <a:spcBef>
                <a:spcPts val="0"/>
              </a:spcBef>
              <a:spcAft>
                <a:spcPts val="0"/>
              </a:spcAft>
              <a:buClrTx/>
              <a:buSzPct val="100000"/>
              <a:buFont typeface="Arial"/>
              <a:buNone/>
              <a:tabLst/>
              <a:defRPr/>
            </a:pPr>
            <a:endParaRPr kumimoji="0" lang="en-US" sz="1800" i="0" u="none" strike="noStrike" kern="0" cap="none" spc="0" normalizeH="0" baseline="0" noProof="0" dirty="0">
              <a:ln>
                <a:noFill/>
              </a:ln>
              <a:solidFill>
                <a:prstClr val="black"/>
              </a:solidFill>
              <a:effectLst/>
              <a:uLnTx/>
              <a:uFillTx/>
              <a:latin typeface="Arial"/>
              <a:ea typeface="+mn-ea"/>
              <a:cs typeface="Arial"/>
              <a:sym typeface="Helvetica Neue"/>
            </a:endParaRPr>
          </a:p>
          <a:p>
            <a:pPr marL="0" marR="0" lvl="0" indent="0" algn="l" defTabSz="457200" rtl="0" eaLnBrk="1" fontAlgn="auto" latinLnBrk="0" hangingPunct="1">
              <a:lnSpc>
                <a:spcPts val="24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srgbClr val="44439B"/>
                </a:solidFill>
                <a:effectLst/>
                <a:uLnTx/>
                <a:uFillTx/>
                <a:latin typeface="Arial"/>
                <a:ea typeface="+mn-ea"/>
                <a:sym typeface="Helvetica Neue"/>
              </a:rPr>
              <a:t>Assume Collaboration: A Consultative Conversation on Aggregating for Impact </a:t>
            </a:r>
          </a:p>
          <a:p>
            <a:pPr marL="0" marR="0" lvl="0" indent="0" algn="l" defTabSz="457200" rtl="0" eaLnBrk="1" fontAlgn="auto" latinLnBrk="0" hangingPunct="1">
              <a:lnSpc>
                <a:spcPts val="24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srgbClr val="000000"/>
                </a:solidFill>
                <a:effectLst/>
                <a:uLnTx/>
                <a:uFillTx/>
                <a:latin typeface="Arial"/>
                <a:ea typeface="+mn-ea"/>
                <a:sym typeface="Helvetica Neue"/>
              </a:rPr>
              <a:t>Friday, July 30, 2:30–4 p.m. ET (invitation only)</a:t>
            </a:r>
          </a:p>
          <a:p>
            <a:pPr marL="0" marR="0" lvl="0" indent="0" algn="l" defTabSz="457200" rtl="0" eaLnBrk="1" fontAlgn="auto" latinLnBrk="0" hangingPunct="1">
              <a:lnSpc>
                <a:spcPts val="2133"/>
              </a:lnSpc>
              <a:spcBef>
                <a:spcPts val="0"/>
              </a:spcBef>
              <a:spcAft>
                <a:spcPts val="0"/>
              </a:spcAft>
              <a:buClrTx/>
              <a:buSzPct val="100000"/>
              <a:buFont typeface="Arial"/>
              <a:buNone/>
              <a:tabLst/>
              <a:defRPr/>
            </a:pPr>
            <a:endParaRPr kumimoji="0" lang="en-US" sz="1600" i="0" u="none" strike="noStrike" kern="0" cap="none" spc="0" normalizeH="0" baseline="0" noProof="0" dirty="0">
              <a:ln>
                <a:noFill/>
              </a:ln>
              <a:solidFill>
                <a:prstClr val="black"/>
              </a:solidFill>
              <a:effectLst/>
              <a:uLnTx/>
              <a:uFillTx/>
              <a:latin typeface="Arial"/>
              <a:ea typeface="+mn-ea"/>
              <a:cs typeface="Arial"/>
              <a:sym typeface="Helvetica Neue"/>
            </a:endParaRPr>
          </a:p>
        </p:txBody>
      </p:sp>
      <p:sp>
        <p:nvSpPr>
          <p:cNvPr id="5" name="Google Shape;73;p3"/>
          <p:cNvSpPr txBox="1">
            <a:spLocks noGrp="1"/>
          </p:cNvSpPr>
          <p:nvPr>
            <p:ph type="title"/>
          </p:nvPr>
        </p:nvSpPr>
        <p:spPr>
          <a:xfrm>
            <a:off x="1828802" y="1"/>
            <a:ext cx="9890951" cy="1649160"/>
          </a:xfrm>
          <a:prstGeom prst="rect">
            <a:avLst/>
          </a:prstGeom>
          <a:noFill/>
          <a:ln>
            <a:noFill/>
          </a:ln>
        </p:spPr>
        <p:txBody>
          <a:bodyPr spcFirstLastPara="1" wrap="square" lIns="91400" tIns="45700" rIns="91400" bIns="45700" anchor="ctr" anchorCtr="0">
            <a:normAutofit/>
          </a:bodyPr>
          <a:lstStyle/>
          <a:p>
            <a:pPr marL="0" lvl="0" indent="0" algn="l" rtl="0">
              <a:spcBef>
                <a:spcPts val="0"/>
              </a:spcBef>
              <a:spcAft>
                <a:spcPts val="0"/>
              </a:spcAft>
              <a:buClr>
                <a:schemeClr val="dk2"/>
              </a:buClr>
              <a:buSzPts val="3000"/>
              <a:buFont typeface="Arial"/>
              <a:buNone/>
            </a:pPr>
            <a:r>
              <a:rPr lang="en-US" sz="3000" dirty="0"/>
              <a:t>Plenary Sessions</a:t>
            </a:r>
            <a:endParaRPr sz="3000" dirty="0"/>
          </a:p>
        </p:txBody>
      </p:sp>
      <p:pic>
        <p:nvPicPr>
          <p:cNvPr id="8" name="Picture 7">
            <a:extLst>
              <a:ext uri="{FF2B5EF4-FFF2-40B4-BE49-F238E27FC236}">
                <a16:creationId xmlns:a16="http://schemas.microsoft.com/office/drawing/2014/main" id="{D8E8A570-A198-B447-A584-D1482293C979}"/>
              </a:ext>
            </a:extLst>
          </p:cNvPr>
          <p:cNvPicPr>
            <a:picLocks noChangeAspect="1"/>
          </p:cNvPicPr>
          <p:nvPr/>
        </p:nvPicPr>
        <p:blipFill rotWithShape="1">
          <a:blip r:embed="rId3"/>
          <a:srcRect r="35443"/>
          <a:stretch/>
        </p:blipFill>
        <p:spPr>
          <a:xfrm>
            <a:off x="9612414" y="214661"/>
            <a:ext cx="1944962" cy="1205107"/>
          </a:xfrm>
          <a:prstGeom prst="rect">
            <a:avLst/>
          </a:prstGeom>
        </p:spPr>
      </p:pic>
      <p:sp>
        <p:nvSpPr>
          <p:cNvPr id="6" name="Google Shape;75;p3"/>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p>
            <a:pPr marL="0" lvl="0" indent="0" algn="r" rtl="0">
              <a:lnSpc>
                <a:spcPct val="100000"/>
              </a:lnSpc>
              <a:spcBef>
                <a:spcPts val="0"/>
              </a:spcBef>
              <a:spcAft>
                <a:spcPts val="0"/>
              </a:spcAft>
              <a:buNone/>
            </a:pPr>
            <a:fld id="{00000000-1234-1234-1234-123412341234}" type="slidenum">
              <a:rPr lang="en-US">
                <a:solidFill>
                  <a:srgbClr val="888888"/>
                </a:solidFill>
              </a:rPr>
              <a:pPr marL="0" lvl="0" indent="0" algn="r" rtl="0">
                <a:lnSpc>
                  <a:spcPct val="100000"/>
                </a:lnSpc>
                <a:spcBef>
                  <a:spcPts val="0"/>
                </a:spcBef>
                <a:spcAft>
                  <a:spcPts val="0"/>
                </a:spcAft>
                <a:buNone/>
              </a:pPr>
              <a:t>23</a:t>
            </a:fld>
            <a:endParaRPr>
              <a:solidFill>
                <a:srgbClr val="888888"/>
              </a:solidFill>
            </a:endParaRPr>
          </a:p>
        </p:txBody>
      </p:sp>
      <p:sp>
        <p:nvSpPr>
          <p:cNvPr id="7" name="Google Shape;76;p3"/>
          <p:cNvSpPr txBox="1">
            <a:spLocks noGrp="1"/>
          </p:cNvSpPr>
          <p:nvPr>
            <p:ph type="ftr" idx="4294967295"/>
          </p:nvPr>
        </p:nvSpPr>
        <p:spPr>
          <a:xfrm>
            <a:off x="2005494" y="6348111"/>
            <a:ext cx="9148032" cy="365125"/>
          </a:xfrm>
          <a:prstGeom prst="rect">
            <a:avLst/>
          </a:prstGeom>
          <a:noFill/>
          <a:ln>
            <a:noFill/>
          </a:ln>
        </p:spPr>
        <p:txBody>
          <a:bodyPr spcFirstLastPara="1" wrap="square" lIns="91400" tIns="45700" rIns="91400" bIns="45700" anchor="ctr" anchorCtr="0">
            <a:noAutofit/>
          </a:bodyPr>
          <a:lstStyle/>
          <a:p>
            <a:pPr marL="0" marR="0" lvl="0" indent="0" algn="r" rtl="0">
              <a:lnSpc>
                <a:spcPct val="100000"/>
              </a:lnSpc>
              <a:spcBef>
                <a:spcPts val="0"/>
              </a:spcBef>
              <a:spcAft>
                <a:spcPts val="0"/>
              </a:spcAft>
              <a:buNone/>
            </a:pPr>
            <a:r>
              <a:rPr lang="en-US" sz="1200" b="0" i="0" u="none" strike="noStrike" cap="none" dirty="0">
                <a:solidFill>
                  <a:srgbClr val="969696"/>
                </a:solidFill>
                <a:latin typeface="Arial"/>
                <a:ea typeface="Arial"/>
                <a:cs typeface="Arial"/>
                <a:sym typeface="Arial"/>
              </a:rPr>
              <a:t>GLRWeek2021.gradelevelreading.net  /  #</a:t>
            </a:r>
            <a:r>
              <a:rPr lang="en-US" sz="1200" b="0" i="0" u="none" strike="noStrike" cap="none" dirty="0" err="1">
                <a:solidFill>
                  <a:srgbClr val="969696"/>
                </a:solidFill>
                <a:latin typeface="Arial"/>
                <a:ea typeface="Arial"/>
                <a:cs typeface="Arial"/>
                <a:sym typeface="Arial"/>
              </a:rPr>
              <a:t>GLRKeepers</a:t>
            </a:r>
            <a:r>
              <a:rPr lang="en-US" sz="1200" b="0" i="0" u="none" strike="noStrike" cap="none" dirty="0">
                <a:solidFill>
                  <a:srgbClr val="969696"/>
                </a:solidFill>
                <a:latin typeface="Arial"/>
                <a:ea typeface="Arial"/>
                <a:cs typeface="Arial"/>
                <a:sym typeface="Arial"/>
              </a:rPr>
              <a:t> </a:t>
            </a:r>
            <a:endParaRPr sz="1200" b="0" i="0" u="none" strike="noStrike" cap="none" dirty="0">
              <a:solidFill>
                <a:srgbClr val="969696"/>
              </a:solidFill>
              <a:latin typeface="Arial"/>
              <a:ea typeface="Arial"/>
              <a:cs typeface="Arial"/>
              <a:sym typeface="Arial"/>
            </a:endParaRPr>
          </a:p>
        </p:txBody>
      </p:sp>
    </p:spTree>
    <p:extLst>
      <p:ext uri="{BB962C8B-B14F-4D97-AF65-F5344CB8AC3E}">
        <p14:creationId xmlns:p14="http://schemas.microsoft.com/office/powerpoint/2010/main" val="3837286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2" name="Rectangle 1">
            <a:extLst>
              <a:ext uri="{FF2B5EF4-FFF2-40B4-BE49-F238E27FC236}">
                <a16:creationId xmlns:a16="http://schemas.microsoft.com/office/drawing/2014/main" id="{DB5FCDAF-06C6-7F4A-9CEF-C7685F01DFF4}"/>
              </a:ext>
            </a:extLst>
          </p:cNvPr>
          <p:cNvSpPr/>
          <p:nvPr/>
        </p:nvSpPr>
        <p:spPr>
          <a:xfrm>
            <a:off x="0" y="0"/>
            <a:ext cx="12192000"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Google Shape;73;p3"/>
          <p:cNvSpPr txBox="1">
            <a:spLocks noGrp="1"/>
          </p:cNvSpPr>
          <p:nvPr>
            <p:ph type="title"/>
          </p:nvPr>
        </p:nvSpPr>
        <p:spPr>
          <a:xfrm>
            <a:off x="1828802" y="1"/>
            <a:ext cx="9890951" cy="1649160"/>
          </a:xfrm>
          <a:prstGeom prst="rect">
            <a:avLst/>
          </a:prstGeom>
          <a:noFill/>
          <a:ln>
            <a:noFill/>
          </a:ln>
        </p:spPr>
        <p:txBody>
          <a:bodyPr spcFirstLastPara="1" wrap="square" lIns="91400" tIns="45700" rIns="91400" bIns="45700" anchor="ctr" anchorCtr="0">
            <a:normAutofit/>
          </a:bodyPr>
          <a:lstStyle/>
          <a:p>
            <a:pPr lvl="0">
              <a:spcBef>
                <a:spcPts val="0"/>
              </a:spcBef>
              <a:buClr>
                <a:schemeClr val="dk2"/>
              </a:buClr>
              <a:buSzPts val="3000"/>
            </a:pPr>
            <a:r>
              <a:rPr lang="en-US" sz="3000" dirty="0" err="1">
                <a:solidFill>
                  <a:schemeClr val="bg1"/>
                </a:solidFill>
              </a:rPr>
              <a:t>Afterwords</a:t>
            </a:r>
            <a:br>
              <a:rPr lang="en-US" sz="3000" dirty="0">
                <a:solidFill>
                  <a:schemeClr val="bg1"/>
                </a:solidFill>
              </a:rPr>
            </a:br>
            <a:r>
              <a:rPr lang="en-US" sz="3000" dirty="0">
                <a:solidFill>
                  <a:schemeClr val="bg1"/>
                </a:solidFill>
              </a:rPr>
              <a:t>4:00–4:30 PM</a:t>
            </a:r>
            <a:endParaRPr sz="3000" dirty="0">
              <a:solidFill>
                <a:schemeClr val="bg1"/>
              </a:solidFill>
            </a:endParaRPr>
          </a:p>
        </p:txBody>
      </p:sp>
      <p:sp>
        <p:nvSpPr>
          <p:cNvPr id="74" name="Google Shape;74;p3"/>
          <p:cNvSpPr txBox="1">
            <a:spLocks noGrp="1"/>
          </p:cNvSpPr>
          <p:nvPr>
            <p:ph type="body" idx="1"/>
          </p:nvPr>
        </p:nvSpPr>
        <p:spPr>
          <a:xfrm>
            <a:off x="1834443" y="2049517"/>
            <a:ext cx="9555799" cy="4313568"/>
          </a:xfrm>
          <a:prstGeom prst="rect">
            <a:avLst/>
          </a:prstGeom>
          <a:noFill/>
          <a:ln>
            <a:noFill/>
          </a:ln>
        </p:spPr>
        <p:txBody>
          <a:bodyPr spcFirstLastPara="1" wrap="square" lIns="108775" tIns="54350" rIns="108775" bIns="54350" anchor="t" anchorCtr="0">
            <a:noAutofit/>
          </a:bodyPr>
          <a:lstStyle/>
          <a:p>
            <a:pPr marL="0" indent="0">
              <a:lnSpc>
                <a:spcPct val="114000"/>
              </a:lnSpc>
              <a:spcAft>
                <a:spcPts val="1500"/>
              </a:spcAft>
              <a:buSzPct val="150000"/>
              <a:buNone/>
            </a:pPr>
            <a:r>
              <a:rPr lang="en-US" sz="2400" dirty="0"/>
              <a:t>A town hall-style crowdsourcing conversation around topics, issues and challenges CGLR should have on the list of things to explore for the year-long consultative conversation </a:t>
            </a:r>
            <a:r>
              <a:rPr lang="en-US" sz="2400" b="1" dirty="0"/>
              <a:t>“Aggregating for Impact</a:t>
            </a:r>
            <a:r>
              <a:rPr lang="en-US" sz="2400" dirty="0"/>
              <a:t>.</a:t>
            </a:r>
            <a:r>
              <a:rPr lang="en-US" sz="2400" b="1" dirty="0"/>
              <a:t>” </a:t>
            </a:r>
          </a:p>
          <a:p>
            <a:pPr marL="0" indent="0">
              <a:lnSpc>
                <a:spcPct val="114000"/>
              </a:lnSpc>
              <a:spcAft>
                <a:spcPts val="1500"/>
              </a:spcAft>
              <a:buSzPct val="150000"/>
              <a:buNone/>
            </a:pPr>
            <a:r>
              <a:rPr lang="en-US" sz="2400" dirty="0"/>
              <a:t>Please join us if your schedule allows. </a:t>
            </a:r>
            <a:endParaRPr lang="en-US" sz="2400" b="1" dirty="0"/>
          </a:p>
        </p:txBody>
      </p:sp>
      <p:sp>
        <p:nvSpPr>
          <p:cNvPr id="6" name="Google Shape;75;p3"/>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p>
            <a:pPr marL="0" lvl="0" indent="0" algn="r" rtl="0">
              <a:lnSpc>
                <a:spcPct val="100000"/>
              </a:lnSpc>
              <a:spcBef>
                <a:spcPts val="0"/>
              </a:spcBef>
              <a:spcAft>
                <a:spcPts val="0"/>
              </a:spcAft>
              <a:buNone/>
            </a:pPr>
            <a:fld id="{00000000-1234-1234-1234-123412341234}" type="slidenum">
              <a:rPr lang="en-US">
                <a:solidFill>
                  <a:srgbClr val="888888"/>
                </a:solidFill>
              </a:rPr>
              <a:pPr marL="0" lvl="0" indent="0" algn="r" rtl="0">
                <a:lnSpc>
                  <a:spcPct val="100000"/>
                </a:lnSpc>
                <a:spcBef>
                  <a:spcPts val="0"/>
                </a:spcBef>
                <a:spcAft>
                  <a:spcPts val="0"/>
                </a:spcAft>
                <a:buNone/>
              </a:pPr>
              <a:t>24</a:t>
            </a:fld>
            <a:endParaRPr>
              <a:solidFill>
                <a:srgbClr val="888888"/>
              </a:solidFill>
            </a:endParaRPr>
          </a:p>
        </p:txBody>
      </p:sp>
      <p:sp>
        <p:nvSpPr>
          <p:cNvPr id="7" name="Google Shape;76;p3"/>
          <p:cNvSpPr txBox="1">
            <a:spLocks noGrp="1"/>
          </p:cNvSpPr>
          <p:nvPr>
            <p:ph type="ftr" idx="11"/>
          </p:nvPr>
        </p:nvSpPr>
        <p:spPr>
          <a:xfrm>
            <a:off x="1826202" y="6348111"/>
            <a:ext cx="9148032" cy="365125"/>
          </a:xfrm>
          <a:prstGeom prst="rect">
            <a:avLst/>
          </a:prstGeom>
          <a:noFill/>
          <a:ln>
            <a:noFill/>
          </a:ln>
        </p:spPr>
        <p:txBody>
          <a:bodyPr spcFirstLastPara="1" wrap="square" lIns="91400" tIns="45700" rIns="91400" bIns="457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1200" b="0" i="0" u="none" strike="noStrike" cap="none">
                <a:solidFill>
                  <a:srgbClr val="96969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marL="0" marR="0" lvl="0" indent="0" algn="r" rtl="0">
              <a:lnSpc>
                <a:spcPct val="100000"/>
              </a:lnSpc>
              <a:spcBef>
                <a:spcPts val="0"/>
              </a:spcBef>
              <a:spcAft>
                <a:spcPts val="0"/>
              </a:spcAft>
              <a:buNone/>
            </a:pPr>
            <a:endParaRPr sz="1200" b="0" i="0" u="none" strike="noStrike" cap="none" dirty="0">
              <a:solidFill>
                <a:srgbClr val="969696"/>
              </a:solidFill>
              <a:latin typeface="Arial"/>
              <a:ea typeface="Arial"/>
              <a:cs typeface="Arial"/>
              <a:sym typeface="Arial"/>
            </a:endParaRPr>
          </a:p>
        </p:txBody>
      </p:sp>
    </p:spTree>
    <p:extLst>
      <p:ext uri="{BB962C8B-B14F-4D97-AF65-F5344CB8AC3E}">
        <p14:creationId xmlns:p14="http://schemas.microsoft.com/office/powerpoint/2010/main" val="2740361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809B2F-E43E-6F4C-93A9-D054A413B38E}"/>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569B308F-8DF9-D94D-A4FC-6B94B89FC4C1}"/>
              </a:ext>
            </a:extLst>
          </p:cNvPr>
          <p:cNvPicPr>
            <a:picLocks noChangeAspect="1"/>
          </p:cNvPicPr>
          <p:nvPr/>
        </p:nvPicPr>
        <p:blipFill>
          <a:blip r:embed="rId3"/>
          <a:stretch>
            <a:fillRect/>
          </a:stretch>
        </p:blipFill>
        <p:spPr>
          <a:xfrm>
            <a:off x="8861890" y="5545221"/>
            <a:ext cx="2979088" cy="1191635"/>
          </a:xfrm>
          <a:prstGeom prst="rect">
            <a:avLst/>
          </a:prstGeom>
        </p:spPr>
      </p:pic>
      <p:sp>
        <p:nvSpPr>
          <p:cNvPr id="7" name="TextBox 6">
            <a:extLst>
              <a:ext uri="{FF2B5EF4-FFF2-40B4-BE49-F238E27FC236}">
                <a16:creationId xmlns:a16="http://schemas.microsoft.com/office/drawing/2014/main" id="{9A3E7012-9E05-8747-B037-AFDF87E192D5}"/>
              </a:ext>
            </a:extLst>
          </p:cNvPr>
          <p:cNvSpPr txBox="1"/>
          <p:nvPr/>
        </p:nvSpPr>
        <p:spPr>
          <a:xfrm>
            <a:off x="5032322" y="2109008"/>
            <a:ext cx="6200722" cy="3174411"/>
          </a:xfrm>
          <a:prstGeom prst="rect">
            <a:avLst/>
          </a:prstGeom>
          <a:noFill/>
        </p:spPr>
        <p:txBody>
          <a:bodyPr wrap="square" rtlCol="0">
            <a:noAutofit/>
          </a:bodyPr>
          <a:lstStyle/>
          <a:p>
            <a:pPr marL="0" marR="0" lvl="0" indent="0" algn="l" defTabSz="914400" rtl="0" eaLnBrk="1" fontAlgn="auto" latinLnBrk="0" hangingPunct="1">
              <a:lnSpc>
                <a:spcPts val="4200"/>
              </a:lnSpc>
              <a:spcBef>
                <a:spcPts val="0"/>
              </a:spcBef>
              <a:spcAft>
                <a:spcPts val="600"/>
              </a:spcAft>
              <a:buClr>
                <a:srgbClr val="000000"/>
              </a:buClr>
              <a:buSzTx/>
              <a:buFont typeface="Arial"/>
              <a:buNone/>
              <a:tabLst/>
              <a:defRPr/>
            </a:pPr>
            <a:r>
              <a:rPr kumimoji="0" lang="en-US" sz="2600" b="0" i="0" u="none" strike="noStrike" kern="0" cap="none" spc="0" normalizeH="0" baseline="0" noProof="0" dirty="0">
                <a:ln>
                  <a:noFill/>
                </a:ln>
                <a:solidFill>
                  <a:schemeClr val="bg2"/>
                </a:solidFill>
                <a:effectLst/>
                <a:uLnTx/>
                <a:uFillTx/>
                <a:sym typeface="Arial"/>
              </a:rPr>
              <a:t>@readingby3rd</a:t>
            </a:r>
          </a:p>
          <a:p>
            <a:pPr marL="0" marR="0" lvl="0" indent="0" algn="l" defTabSz="914400" rtl="0" eaLnBrk="1" fontAlgn="auto" latinLnBrk="0" hangingPunct="1">
              <a:lnSpc>
                <a:spcPts val="4200"/>
              </a:lnSpc>
              <a:spcBef>
                <a:spcPts val="0"/>
              </a:spcBef>
              <a:spcAft>
                <a:spcPts val="600"/>
              </a:spcAft>
              <a:buClr>
                <a:srgbClr val="000000"/>
              </a:buClr>
              <a:buSzTx/>
              <a:buFont typeface="Arial"/>
              <a:buNone/>
              <a:tabLst/>
              <a:defRPr/>
            </a:pPr>
            <a:r>
              <a:rPr kumimoji="0" lang="en-US" sz="2600" b="0" i="0" u="none" strike="noStrike" kern="0" cap="none" spc="0" normalizeH="0" baseline="0" noProof="0" dirty="0">
                <a:ln>
                  <a:noFill/>
                </a:ln>
                <a:solidFill>
                  <a:schemeClr val="bg2"/>
                </a:solidFill>
                <a:effectLst/>
                <a:uLnTx/>
                <a:uFillTx/>
                <a:sym typeface="Arial"/>
              </a:rPr>
              <a:t>@</a:t>
            </a:r>
            <a:r>
              <a:rPr kumimoji="0" lang="en-US" sz="2600" b="0" i="0" u="none" strike="noStrike" kern="0" cap="none" spc="0" normalizeH="0" baseline="0" noProof="0" dirty="0" err="1">
                <a:ln>
                  <a:noFill/>
                </a:ln>
                <a:solidFill>
                  <a:schemeClr val="bg2"/>
                </a:solidFill>
                <a:effectLst/>
                <a:uLnTx/>
                <a:uFillTx/>
                <a:sym typeface="Arial"/>
              </a:rPr>
              <a:t>CampaignforGLR</a:t>
            </a:r>
            <a:endParaRPr kumimoji="0" lang="en-US" sz="2600" b="0" i="0" u="none" strike="noStrike" kern="0" cap="none" spc="0" normalizeH="0" baseline="0" noProof="0" dirty="0">
              <a:ln>
                <a:noFill/>
              </a:ln>
              <a:solidFill>
                <a:schemeClr val="bg2"/>
              </a:solidFill>
              <a:effectLst/>
              <a:uLnTx/>
              <a:uFillTx/>
              <a:sym typeface="Arial"/>
            </a:endParaRPr>
          </a:p>
          <a:p>
            <a:pPr marL="0" marR="0" lvl="0" indent="0" algn="l" defTabSz="914400" rtl="0" eaLnBrk="1" fontAlgn="auto" latinLnBrk="0" hangingPunct="1">
              <a:lnSpc>
                <a:spcPts val="4200"/>
              </a:lnSpc>
              <a:spcBef>
                <a:spcPts val="0"/>
              </a:spcBef>
              <a:spcAft>
                <a:spcPts val="600"/>
              </a:spcAft>
              <a:buClr>
                <a:srgbClr val="000000"/>
              </a:buClr>
              <a:buSzTx/>
              <a:buFont typeface="Arial"/>
              <a:buNone/>
              <a:tabLst/>
              <a:defRPr/>
            </a:pPr>
            <a:r>
              <a:rPr kumimoji="0" lang="en-US" sz="2600" b="0" i="0" u="none" strike="noStrike" kern="0" cap="none" spc="0" normalizeH="0" baseline="0" noProof="0" dirty="0">
                <a:ln>
                  <a:noFill/>
                </a:ln>
                <a:solidFill>
                  <a:schemeClr val="bg2"/>
                </a:solidFill>
                <a:effectLst/>
                <a:uLnTx/>
                <a:uFillTx/>
                <a:sym typeface="Arial"/>
              </a:rPr>
              <a:t>#</a:t>
            </a:r>
            <a:r>
              <a:rPr kumimoji="0" lang="en-US" sz="2600" b="0" i="0" u="none" strike="noStrike" kern="0" cap="none" spc="0" normalizeH="0" baseline="0" noProof="0" dirty="0" err="1">
                <a:ln>
                  <a:noFill/>
                </a:ln>
                <a:solidFill>
                  <a:schemeClr val="bg2"/>
                </a:solidFill>
                <a:effectLst/>
                <a:uLnTx/>
                <a:uFillTx/>
                <a:sym typeface="Arial"/>
              </a:rPr>
              <a:t>GLRKeepers</a:t>
            </a:r>
            <a:endParaRPr kumimoji="0" lang="en-US" sz="2600" b="0" i="0" u="none" strike="noStrike" kern="0" cap="none" spc="0" normalizeH="0" baseline="0" noProof="0" dirty="0">
              <a:ln>
                <a:noFill/>
              </a:ln>
              <a:solidFill>
                <a:schemeClr val="bg2"/>
              </a:solidFill>
              <a:effectLst/>
              <a:uLnTx/>
              <a:uFillTx/>
              <a:sym typeface="Arial"/>
            </a:endParaRPr>
          </a:p>
          <a:p>
            <a:pPr lvl="0">
              <a:lnSpc>
                <a:spcPts val="4200"/>
              </a:lnSpc>
              <a:spcAft>
                <a:spcPts val="600"/>
              </a:spcAft>
              <a:defRPr/>
            </a:pPr>
            <a:r>
              <a:rPr lang="en-US" sz="2600" dirty="0">
                <a:solidFill>
                  <a:schemeClr val="bg2"/>
                </a:solidFill>
              </a:rPr>
              <a:t>GLRWeek2021.gradelevelreading.net</a:t>
            </a:r>
            <a:endParaRPr kumimoji="0" lang="en-US" sz="2600" b="0" i="0" u="none" strike="noStrike" kern="0" cap="none" spc="0" normalizeH="0" baseline="0" noProof="0" dirty="0">
              <a:ln>
                <a:noFill/>
              </a:ln>
              <a:solidFill>
                <a:schemeClr val="bg2"/>
              </a:solidFill>
              <a:effectLst/>
              <a:uLnTx/>
              <a:uFillTx/>
              <a:sym typeface="Arial"/>
            </a:endParaRPr>
          </a:p>
        </p:txBody>
      </p:sp>
      <p:pic>
        <p:nvPicPr>
          <p:cNvPr id="13" name="Picture 12" descr="Logo&#10;&#10;Description automatically generated">
            <a:extLst>
              <a:ext uri="{FF2B5EF4-FFF2-40B4-BE49-F238E27FC236}">
                <a16:creationId xmlns:a16="http://schemas.microsoft.com/office/drawing/2014/main" id="{4C4E6F0F-7A41-9C4B-80D0-6B44459FC360}"/>
              </a:ext>
            </a:extLst>
          </p:cNvPr>
          <p:cNvPicPr>
            <a:picLocks noChangeAspect="1"/>
          </p:cNvPicPr>
          <p:nvPr/>
        </p:nvPicPr>
        <p:blipFill>
          <a:blip r:embed="rId4"/>
          <a:stretch>
            <a:fillRect/>
          </a:stretch>
        </p:blipFill>
        <p:spPr>
          <a:xfrm>
            <a:off x="7433465" y="2291029"/>
            <a:ext cx="393192" cy="374341"/>
          </a:xfrm>
          <a:prstGeom prst="rect">
            <a:avLst/>
          </a:prstGeom>
        </p:spPr>
      </p:pic>
      <p:pic>
        <p:nvPicPr>
          <p:cNvPr id="14" name="Picture 13" descr="Icon&#10;&#10;Description automatically generated">
            <a:extLst>
              <a:ext uri="{FF2B5EF4-FFF2-40B4-BE49-F238E27FC236}">
                <a16:creationId xmlns:a16="http://schemas.microsoft.com/office/drawing/2014/main" id="{154809DC-7E3C-1649-B6EE-790930A784B4}"/>
              </a:ext>
            </a:extLst>
          </p:cNvPr>
          <p:cNvPicPr>
            <a:picLocks noChangeAspect="1"/>
          </p:cNvPicPr>
          <p:nvPr/>
        </p:nvPicPr>
        <p:blipFill>
          <a:blip r:embed="rId5"/>
          <a:stretch>
            <a:fillRect/>
          </a:stretch>
        </p:blipFill>
        <p:spPr>
          <a:xfrm>
            <a:off x="8083177" y="2904471"/>
            <a:ext cx="393192" cy="398541"/>
          </a:xfrm>
          <a:prstGeom prst="rect">
            <a:avLst/>
          </a:prstGeom>
        </p:spPr>
      </p:pic>
    </p:spTree>
    <p:extLst>
      <p:ext uri="{BB962C8B-B14F-4D97-AF65-F5344CB8AC3E}">
        <p14:creationId xmlns:p14="http://schemas.microsoft.com/office/powerpoint/2010/main" val="3120876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txBox="1">
            <a:spLocks/>
          </p:cNvSpPr>
          <p:nvPr/>
        </p:nvSpPr>
        <p:spPr>
          <a:xfrm>
            <a:off x="1920858" y="1371428"/>
            <a:ext cx="9636497" cy="5272412"/>
          </a:xfrm>
          <a:prstGeom prst="rect">
            <a:avLst/>
          </a:prstGeom>
          <a:ln w="12700">
            <a:miter lim="400000"/>
          </a:ln>
          <a:extLst>
            <a:ext uri="{C572A759-6A51-4108-AA02-DFA0A04FC94B}">
              <ma14:wrappingTextBoxFlag xmlns:ma14="http://schemas.microsoft.com/office/mac/drawingml/2011/main" xmlns="" val="1"/>
            </a:ext>
          </a:extLst>
        </p:spPr>
        <p:txBody>
          <a:bodyPr lIns="45719" tIns="45719" rIns="45719" bIns="45719">
            <a:noAutofit/>
          </a:bodyPr>
          <a:lst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Helvetica Neue"/>
              </a:defRPr>
            </a:lvl9pPr>
          </a:lstStyle>
          <a:p>
            <a:pPr marL="0" marR="0" lvl="0" indent="0" algn="l" defTabSz="457200" rtl="0" eaLnBrk="1" fontAlgn="auto" latinLnBrk="0" hangingPunct="1">
              <a:lnSpc>
                <a:spcPts val="23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schemeClr val="tx2"/>
                </a:solidFill>
                <a:effectLst/>
                <a:uLnTx/>
                <a:uFillTx/>
                <a:latin typeface="Arial"/>
                <a:ea typeface="+mn-ea"/>
                <a:sym typeface="Helvetica Neue"/>
              </a:rPr>
              <a:t>A Virtual Gratitude Reception: CGLR Salutes Our Partners</a:t>
            </a: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srgbClr val="000000"/>
                </a:solidFill>
                <a:effectLst/>
                <a:uLnTx/>
                <a:uFillTx/>
                <a:latin typeface="Arial"/>
                <a:ea typeface="+mn-ea"/>
                <a:sym typeface="Helvetica Neue"/>
              </a:rPr>
              <a:t>Monday, July 26, 2021, 3–4:30 p.m. ET </a:t>
            </a: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endParaRPr kumimoji="0" lang="en-US" sz="1800" i="0" u="none" strike="noStrike" kern="0" cap="none" spc="0" normalizeH="0" baseline="0" noProof="0" dirty="0">
              <a:ln>
                <a:noFill/>
              </a:ln>
              <a:solidFill>
                <a:srgbClr val="000000"/>
              </a:solidFill>
              <a:effectLst/>
              <a:uLnTx/>
              <a:uFillTx/>
              <a:latin typeface="Arial"/>
              <a:ea typeface="+mn-ea"/>
              <a:sym typeface="Helvetica Neue"/>
            </a:endParaRP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schemeClr val="tx2"/>
                </a:solidFill>
                <a:effectLst/>
                <a:uLnTx/>
                <a:uFillTx/>
                <a:latin typeface="Arial"/>
                <a:ea typeface="+mn-ea"/>
                <a:sym typeface="Helvetica Neue"/>
              </a:rPr>
              <a:t>Meeting the Moment: Accelerating Equitable Recovery and Transformative Chang</a:t>
            </a:r>
            <a:r>
              <a:rPr kumimoji="0" lang="en-US" sz="1800" i="0" u="none" strike="noStrike" kern="0" cap="none" spc="0" normalizeH="0" baseline="0" noProof="0" dirty="0">
                <a:ln>
                  <a:noFill/>
                </a:ln>
                <a:solidFill>
                  <a:srgbClr val="44439B"/>
                </a:solidFill>
                <a:effectLst/>
                <a:uLnTx/>
                <a:uFillTx/>
                <a:latin typeface="Arial"/>
                <a:ea typeface="+mn-ea"/>
                <a:sym typeface="Helvetica Neue"/>
              </a:rPr>
              <a:t>e</a:t>
            </a: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srgbClr val="000000"/>
                </a:solidFill>
                <a:effectLst/>
                <a:uLnTx/>
                <a:uFillTx/>
                <a:latin typeface="Arial"/>
                <a:ea typeface="+mn-ea"/>
                <a:sym typeface="Helvetica Neue"/>
              </a:rPr>
              <a:t>Tuesday, July 27, 3–4 p.m. ET</a:t>
            </a: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srgbClr val="000000"/>
                </a:solidFill>
                <a:effectLst/>
                <a:uLnTx/>
                <a:uFillTx/>
                <a:latin typeface="Arial"/>
                <a:ea typeface="+mn-ea"/>
                <a:sym typeface="Helvetica Neue"/>
              </a:rPr>
              <a:t>Co-sponsored by Education Week and hosted on the On24 platform </a:t>
            </a: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endParaRPr kumimoji="0" lang="en-US" sz="1800" i="0" u="none" strike="noStrike" kern="0" cap="none" spc="0" normalizeH="0" baseline="0" noProof="0" dirty="0">
              <a:ln>
                <a:noFill/>
              </a:ln>
              <a:solidFill>
                <a:srgbClr val="000000"/>
              </a:solidFill>
              <a:effectLst/>
              <a:uLnTx/>
              <a:uFillTx/>
              <a:latin typeface="Arial"/>
              <a:ea typeface="+mn-ea"/>
              <a:sym typeface="Helvetica Neue"/>
            </a:endParaRP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srgbClr val="44439B"/>
                </a:solidFill>
                <a:effectLst/>
                <a:uLnTx/>
                <a:uFillTx/>
                <a:latin typeface="Arial"/>
                <a:ea typeface="+mn-ea"/>
                <a:sym typeface="Helvetica Neue"/>
              </a:rPr>
              <a:t>Bringing Digital Equity Home: The Suncoast Digital Access for All Initiative</a:t>
            </a: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srgbClr val="000000"/>
                </a:solidFill>
                <a:effectLst/>
                <a:uLnTx/>
                <a:uFillTx/>
                <a:latin typeface="Arial"/>
                <a:ea typeface="+mn-ea"/>
                <a:sym typeface="Helvetica Neue"/>
              </a:rPr>
              <a:t>Wednesday, July 28, 3–4:30 p.m. ET – A Crucible of Practice Salon</a:t>
            </a: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endParaRPr kumimoji="0" lang="en-US" sz="1800" i="0" u="none" strike="noStrike" kern="0" cap="none" spc="0" normalizeH="0" baseline="0" noProof="0" dirty="0">
              <a:ln>
                <a:noFill/>
              </a:ln>
              <a:solidFill>
                <a:srgbClr val="000000"/>
              </a:solidFill>
              <a:effectLst/>
              <a:uLnTx/>
              <a:uFillTx/>
              <a:latin typeface="Arial"/>
              <a:ea typeface="+mn-ea"/>
              <a:sym typeface="Helvetica Neue"/>
            </a:endParaRP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srgbClr val="44439B"/>
                </a:solidFill>
                <a:effectLst/>
                <a:uLnTx/>
                <a:uFillTx/>
                <a:latin typeface="Arial"/>
                <a:ea typeface="+mn-ea"/>
                <a:sym typeface="Helvetica Neue"/>
              </a:rPr>
              <a:t>The CARE Fund: A Philanthropic Initiative to Meet the Moment</a:t>
            </a:r>
            <a:br>
              <a:rPr kumimoji="0" lang="en-US" sz="1800" i="0" u="none" strike="noStrike" kern="0" cap="none" spc="0" normalizeH="0" baseline="0" noProof="0" dirty="0">
                <a:ln>
                  <a:noFill/>
                </a:ln>
                <a:solidFill>
                  <a:srgbClr val="44439B"/>
                </a:solidFill>
                <a:effectLst/>
                <a:uLnTx/>
                <a:uFillTx/>
                <a:latin typeface="Arial"/>
                <a:ea typeface="+mn-ea"/>
                <a:sym typeface="Helvetica Neue"/>
              </a:rPr>
            </a:br>
            <a:r>
              <a:rPr kumimoji="0" lang="en-US" sz="1800" i="0" u="none" strike="noStrike" kern="0" cap="none" spc="0" normalizeH="0" baseline="0" noProof="0" dirty="0">
                <a:ln>
                  <a:noFill/>
                </a:ln>
                <a:solidFill>
                  <a:srgbClr val="000000"/>
                </a:solidFill>
                <a:effectLst/>
                <a:uLnTx/>
                <a:uFillTx/>
                <a:latin typeface="Arial"/>
                <a:ea typeface="+mn-ea"/>
                <a:sym typeface="Helvetica Neue"/>
              </a:rPr>
              <a:t>Co-Sponsored by United Philanthropy Forum </a:t>
            </a: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Helvetica Neue"/>
              </a:rPr>
              <a:t>Thursday, July 29, 3–4:30 p.m. ET – A Funder-to-Funder Conversation</a:t>
            </a: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endParaRPr kumimoji="0" lang="en-US" sz="1800" i="0" u="none" strike="noStrike" kern="0" cap="none" spc="0" normalizeH="0" baseline="0" noProof="0" dirty="0">
              <a:ln>
                <a:noFill/>
              </a:ln>
              <a:solidFill>
                <a:prstClr val="black"/>
              </a:solidFill>
              <a:effectLst/>
              <a:uLnTx/>
              <a:uFillTx/>
              <a:latin typeface="Arial"/>
              <a:ea typeface="+mn-ea"/>
              <a:cs typeface="Arial"/>
              <a:sym typeface="Helvetica Neue"/>
            </a:endParaRP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srgbClr val="44439B"/>
                </a:solidFill>
                <a:effectLst/>
                <a:uLnTx/>
                <a:uFillTx/>
                <a:latin typeface="Arial"/>
                <a:ea typeface="+mn-ea"/>
                <a:sym typeface="Helvetica Neue"/>
              </a:rPr>
              <a:t>Assume Collaboration: A Consultative Conversation on Aggregating for Impact </a:t>
            </a: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r>
              <a:rPr kumimoji="0" lang="en-US" sz="1800" i="0" u="none" strike="noStrike" kern="0" cap="none" spc="0" normalizeH="0" baseline="0" noProof="0" dirty="0">
                <a:ln>
                  <a:noFill/>
                </a:ln>
                <a:solidFill>
                  <a:srgbClr val="000000"/>
                </a:solidFill>
                <a:effectLst/>
                <a:uLnTx/>
                <a:uFillTx/>
                <a:latin typeface="Arial"/>
                <a:ea typeface="+mn-ea"/>
                <a:sym typeface="Helvetica Neue"/>
              </a:rPr>
              <a:t>Friday, July 30, 2:30–4 p.m. ET (invitation only)</a:t>
            </a:r>
          </a:p>
          <a:p>
            <a:pPr marL="0" marR="0" lvl="0" indent="0" algn="l" defTabSz="457200" rtl="0" eaLnBrk="1" fontAlgn="auto" latinLnBrk="0" hangingPunct="1">
              <a:lnSpc>
                <a:spcPts val="2300"/>
              </a:lnSpc>
              <a:spcBef>
                <a:spcPts val="0"/>
              </a:spcBef>
              <a:spcAft>
                <a:spcPts val="0"/>
              </a:spcAft>
              <a:buClrTx/>
              <a:buSzPct val="100000"/>
              <a:buFont typeface="Arial"/>
              <a:buNone/>
              <a:tabLst/>
              <a:defRPr/>
            </a:pPr>
            <a:endParaRPr kumimoji="0" lang="en-US" sz="1600" i="0" u="none" strike="noStrike" kern="0" cap="none" spc="0" normalizeH="0" baseline="0" noProof="0" dirty="0">
              <a:ln>
                <a:noFill/>
              </a:ln>
              <a:solidFill>
                <a:prstClr val="black"/>
              </a:solidFill>
              <a:effectLst/>
              <a:uLnTx/>
              <a:uFillTx/>
              <a:latin typeface="Arial"/>
              <a:ea typeface="+mn-ea"/>
              <a:cs typeface="Arial"/>
              <a:sym typeface="Helvetica Neue"/>
            </a:endParaRPr>
          </a:p>
        </p:txBody>
      </p:sp>
      <p:sp>
        <p:nvSpPr>
          <p:cNvPr id="5" name="Google Shape;73;p3"/>
          <p:cNvSpPr txBox="1">
            <a:spLocks noGrp="1"/>
          </p:cNvSpPr>
          <p:nvPr>
            <p:ph type="title"/>
          </p:nvPr>
        </p:nvSpPr>
        <p:spPr>
          <a:xfrm>
            <a:off x="1828802" y="1"/>
            <a:ext cx="9890951" cy="1649160"/>
          </a:xfrm>
          <a:prstGeom prst="rect">
            <a:avLst/>
          </a:prstGeom>
          <a:noFill/>
          <a:ln>
            <a:noFill/>
          </a:ln>
        </p:spPr>
        <p:txBody>
          <a:bodyPr spcFirstLastPara="1" wrap="square" lIns="91400" tIns="45700" rIns="91400" bIns="45700" anchor="ctr" anchorCtr="0">
            <a:normAutofit/>
          </a:bodyPr>
          <a:lstStyle/>
          <a:p>
            <a:pPr marL="0" lvl="0" indent="0" algn="l" rtl="0">
              <a:spcBef>
                <a:spcPts val="0"/>
              </a:spcBef>
              <a:spcAft>
                <a:spcPts val="0"/>
              </a:spcAft>
              <a:buClr>
                <a:schemeClr val="dk2"/>
              </a:buClr>
              <a:buSzPts val="3000"/>
              <a:buFont typeface="Arial"/>
              <a:buNone/>
            </a:pPr>
            <a:r>
              <a:rPr lang="en-US" sz="3000" dirty="0"/>
              <a:t>Plenary Sessions</a:t>
            </a:r>
            <a:endParaRPr sz="3000" dirty="0"/>
          </a:p>
        </p:txBody>
      </p:sp>
      <p:pic>
        <p:nvPicPr>
          <p:cNvPr id="8" name="Picture 7">
            <a:extLst>
              <a:ext uri="{FF2B5EF4-FFF2-40B4-BE49-F238E27FC236}">
                <a16:creationId xmlns:a16="http://schemas.microsoft.com/office/drawing/2014/main" id="{D8E8A570-A198-B447-A584-D1482293C979}"/>
              </a:ext>
            </a:extLst>
          </p:cNvPr>
          <p:cNvPicPr>
            <a:picLocks noChangeAspect="1"/>
          </p:cNvPicPr>
          <p:nvPr/>
        </p:nvPicPr>
        <p:blipFill rotWithShape="1">
          <a:blip r:embed="rId3"/>
          <a:srcRect r="35443"/>
          <a:stretch/>
        </p:blipFill>
        <p:spPr>
          <a:xfrm>
            <a:off x="9612414" y="214661"/>
            <a:ext cx="1944962" cy="1205107"/>
          </a:xfrm>
          <a:prstGeom prst="rect">
            <a:avLst/>
          </a:prstGeom>
        </p:spPr>
      </p:pic>
      <p:sp>
        <p:nvSpPr>
          <p:cNvPr id="7" name="Google Shape;75;p3"/>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p>
            <a:pPr marL="0" lvl="0" indent="0" algn="r" rtl="0">
              <a:lnSpc>
                <a:spcPct val="100000"/>
              </a:lnSpc>
              <a:spcBef>
                <a:spcPts val="0"/>
              </a:spcBef>
              <a:spcAft>
                <a:spcPts val="0"/>
              </a:spcAft>
              <a:buNone/>
            </a:pPr>
            <a:fld id="{00000000-1234-1234-1234-123412341234}" type="slidenum">
              <a:rPr lang="en-US">
                <a:solidFill>
                  <a:srgbClr val="888888"/>
                </a:solidFill>
              </a:rPr>
              <a:pPr marL="0" lvl="0" indent="0" algn="r" rtl="0">
                <a:lnSpc>
                  <a:spcPct val="100000"/>
                </a:lnSpc>
                <a:spcBef>
                  <a:spcPts val="0"/>
                </a:spcBef>
                <a:spcAft>
                  <a:spcPts val="0"/>
                </a:spcAft>
                <a:buNone/>
              </a:pPr>
              <a:t>3</a:t>
            </a:fld>
            <a:endParaRPr>
              <a:solidFill>
                <a:srgbClr val="888888"/>
              </a:solidFill>
            </a:endParaRPr>
          </a:p>
        </p:txBody>
      </p:sp>
      <p:sp>
        <p:nvSpPr>
          <p:cNvPr id="9" name="Google Shape;76;p3"/>
          <p:cNvSpPr txBox="1">
            <a:spLocks noGrp="1"/>
          </p:cNvSpPr>
          <p:nvPr>
            <p:ph type="ftr" idx="4294967295"/>
          </p:nvPr>
        </p:nvSpPr>
        <p:spPr>
          <a:xfrm>
            <a:off x="2005494" y="6348111"/>
            <a:ext cx="9148032" cy="365125"/>
          </a:xfrm>
          <a:prstGeom prst="rect">
            <a:avLst/>
          </a:prstGeom>
          <a:noFill/>
          <a:ln>
            <a:noFill/>
          </a:ln>
        </p:spPr>
        <p:txBody>
          <a:bodyPr spcFirstLastPara="1" wrap="square" lIns="91400" tIns="45700" rIns="91400" bIns="45700" anchor="ctr" anchorCtr="0">
            <a:noAutofit/>
          </a:bodyPr>
          <a:lstStyle/>
          <a:p>
            <a:pPr marL="0" marR="0" lvl="0" indent="0" algn="r" rtl="0">
              <a:lnSpc>
                <a:spcPct val="100000"/>
              </a:lnSpc>
              <a:spcBef>
                <a:spcPts val="0"/>
              </a:spcBef>
              <a:spcAft>
                <a:spcPts val="0"/>
              </a:spcAft>
              <a:buNone/>
            </a:pPr>
            <a:r>
              <a:rPr lang="en-US" sz="1200" b="0" i="0" u="none" strike="noStrike" cap="none" dirty="0">
                <a:solidFill>
                  <a:srgbClr val="969696"/>
                </a:solidFill>
                <a:latin typeface="Arial"/>
                <a:ea typeface="Arial"/>
                <a:cs typeface="Arial"/>
                <a:sym typeface="Arial"/>
              </a:rPr>
              <a:t>GLRWeek2021.gradelevelreading.net  /  #</a:t>
            </a:r>
            <a:r>
              <a:rPr lang="en-US" sz="1200" b="0" i="0" u="none" strike="noStrike" cap="none" dirty="0" err="1">
                <a:solidFill>
                  <a:srgbClr val="969696"/>
                </a:solidFill>
                <a:latin typeface="Arial"/>
                <a:ea typeface="Arial"/>
                <a:cs typeface="Arial"/>
                <a:sym typeface="Arial"/>
              </a:rPr>
              <a:t>GLRKeepers</a:t>
            </a:r>
            <a:r>
              <a:rPr lang="en-US" sz="1200" b="0" i="0" u="none" strike="noStrike" cap="none" dirty="0">
                <a:solidFill>
                  <a:srgbClr val="969696"/>
                </a:solidFill>
                <a:latin typeface="Arial"/>
                <a:ea typeface="Arial"/>
                <a:cs typeface="Arial"/>
                <a:sym typeface="Arial"/>
              </a:rPr>
              <a:t> </a:t>
            </a:r>
            <a:endParaRPr sz="1200" b="0" i="0" u="none" strike="noStrike" cap="none" dirty="0">
              <a:solidFill>
                <a:srgbClr val="969696"/>
              </a:solidFill>
              <a:latin typeface="Arial"/>
              <a:ea typeface="Arial"/>
              <a:cs typeface="Arial"/>
              <a:sym typeface="Arial"/>
            </a:endParaRPr>
          </a:p>
        </p:txBody>
      </p:sp>
    </p:spTree>
    <p:extLst>
      <p:ext uri="{BB962C8B-B14F-4D97-AF65-F5344CB8AC3E}">
        <p14:creationId xmlns:p14="http://schemas.microsoft.com/office/powerpoint/2010/main" val="4133212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2" name="Rectangle 1">
            <a:extLst>
              <a:ext uri="{FF2B5EF4-FFF2-40B4-BE49-F238E27FC236}">
                <a16:creationId xmlns:a16="http://schemas.microsoft.com/office/drawing/2014/main" id="{DB5FCDAF-06C6-7F4A-9CEF-C7685F01DFF4}"/>
              </a:ext>
            </a:extLst>
          </p:cNvPr>
          <p:cNvSpPr/>
          <p:nvPr/>
        </p:nvSpPr>
        <p:spPr>
          <a:xfrm>
            <a:off x="0" y="0"/>
            <a:ext cx="12192000"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Google Shape;73;p3"/>
          <p:cNvSpPr txBox="1">
            <a:spLocks noGrp="1"/>
          </p:cNvSpPr>
          <p:nvPr>
            <p:ph type="title"/>
          </p:nvPr>
        </p:nvSpPr>
        <p:spPr>
          <a:xfrm>
            <a:off x="1828802" y="1"/>
            <a:ext cx="9890951" cy="1649160"/>
          </a:xfrm>
          <a:prstGeom prst="rect">
            <a:avLst/>
          </a:prstGeom>
          <a:noFill/>
          <a:ln>
            <a:noFill/>
          </a:ln>
        </p:spPr>
        <p:txBody>
          <a:bodyPr spcFirstLastPara="1" wrap="square" lIns="91400" tIns="45700" rIns="91400" bIns="45700" anchor="ctr" anchorCtr="0">
            <a:normAutofit/>
          </a:bodyPr>
          <a:lstStyle/>
          <a:p>
            <a:pPr lvl="0">
              <a:spcBef>
                <a:spcPts val="0"/>
              </a:spcBef>
              <a:buClr>
                <a:schemeClr val="dk2"/>
              </a:buClr>
              <a:buSzPts val="3000"/>
            </a:pPr>
            <a:r>
              <a:rPr lang="en-US" sz="3000" dirty="0" err="1">
                <a:solidFill>
                  <a:schemeClr val="bg1"/>
                </a:solidFill>
              </a:rPr>
              <a:t>Afterwords</a:t>
            </a:r>
            <a:br>
              <a:rPr lang="en-US" sz="3000" dirty="0">
                <a:solidFill>
                  <a:schemeClr val="bg1"/>
                </a:solidFill>
              </a:rPr>
            </a:br>
            <a:r>
              <a:rPr lang="en-US" sz="3000" dirty="0">
                <a:solidFill>
                  <a:schemeClr val="bg1"/>
                </a:solidFill>
              </a:rPr>
              <a:t>4:00–4:30 PM</a:t>
            </a:r>
            <a:endParaRPr sz="3000" dirty="0">
              <a:solidFill>
                <a:schemeClr val="bg1"/>
              </a:solidFill>
            </a:endParaRPr>
          </a:p>
        </p:txBody>
      </p:sp>
      <p:sp>
        <p:nvSpPr>
          <p:cNvPr id="74" name="Google Shape;74;p3"/>
          <p:cNvSpPr txBox="1">
            <a:spLocks noGrp="1"/>
          </p:cNvSpPr>
          <p:nvPr>
            <p:ph type="body" idx="1"/>
          </p:nvPr>
        </p:nvSpPr>
        <p:spPr>
          <a:xfrm>
            <a:off x="1834443" y="2049517"/>
            <a:ext cx="9555799" cy="4313568"/>
          </a:xfrm>
          <a:prstGeom prst="rect">
            <a:avLst/>
          </a:prstGeom>
          <a:noFill/>
          <a:ln>
            <a:noFill/>
          </a:ln>
        </p:spPr>
        <p:txBody>
          <a:bodyPr spcFirstLastPara="1" wrap="square" lIns="108775" tIns="54350" rIns="108775" bIns="54350" anchor="t" anchorCtr="0">
            <a:noAutofit/>
          </a:bodyPr>
          <a:lstStyle/>
          <a:p>
            <a:pPr marL="0" indent="0">
              <a:lnSpc>
                <a:spcPct val="114000"/>
              </a:lnSpc>
              <a:spcAft>
                <a:spcPts val="1500"/>
              </a:spcAft>
              <a:buSzPct val="150000"/>
              <a:buNone/>
            </a:pPr>
            <a:r>
              <a:rPr lang="en-US" sz="2400" dirty="0"/>
              <a:t>A town hall-style crowdsourcing conversation around topics, issues and challenges CGLR should have on the list of things to explore for the year-long consultative conversation </a:t>
            </a:r>
            <a:r>
              <a:rPr lang="en-US" sz="2400" b="1" dirty="0"/>
              <a:t>“Aggregating for Impact</a:t>
            </a:r>
            <a:r>
              <a:rPr lang="en-US" sz="2400" dirty="0"/>
              <a:t>.</a:t>
            </a:r>
            <a:r>
              <a:rPr lang="en-US" sz="2400" b="1" dirty="0"/>
              <a:t>” </a:t>
            </a:r>
          </a:p>
          <a:p>
            <a:pPr marL="0" indent="0">
              <a:lnSpc>
                <a:spcPct val="114000"/>
              </a:lnSpc>
              <a:spcAft>
                <a:spcPts val="1500"/>
              </a:spcAft>
              <a:buSzPct val="150000"/>
              <a:buNone/>
            </a:pPr>
            <a:r>
              <a:rPr lang="en-US" sz="2400" dirty="0"/>
              <a:t>Please join us if your schedule allows. </a:t>
            </a:r>
            <a:endParaRPr lang="en-US" sz="2400" b="1" dirty="0"/>
          </a:p>
        </p:txBody>
      </p:sp>
      <p:sp>
        <p:nvSpPr>
          <p:cNvPr id="6" name="Google Shape;75;p3"/>
          <p:cNvSpPr txBox="1">
            <a:spLocks noGrp="1"/>
          </p:cNvSpPr>
          <p:nvPr>
            <p:ph type="sldNum" idx="12"/>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p>
            <a:pPr marL="0" lvl="0" indent="0" algn="r" rtl="0">
              <a:lnSpc>
                <a:spcPct val="100000"/>
              </a:lnSpc>
              <a:spcBef>
                <a:spcPts val="0"/>
              </a:spcBef>
              <a:spcAft>
                <a:spcPts val="0"/>
              </a:spcAft>
              <a:buNone/>
            </a:pPr>
            <a:fld id="{00000000-1234-1234-1234-123412341234}" type="slidenum">
              <a:rPr lang="en-US">
                <a:solidFill>
                  <a:srgbClr val="888888"/>
                </a:solidFill>
              </a:rPr>
              <a:pPr marL="0" lvl="0" indent="0" algn="r" rtl="0">
                <a:lnSpc>
                  <a:spcPct val="100000"/>
                </a:lnSpc>
                <a:spcBef>
                  <a:spcPts val="0"/>
                </a:spcBef>
                <a:spcAft>
                  <a:spcPts val="0"/>
                </a:spcAft>
                <a:buNone/>
              </a:pPr>
              <a:t>4</a:t>
            </a:fld>
            <a:endParaRPr>
              <a:solidFill>
                <a:srgbClr val="888888"/>
              </a:solidFill>
            </a:endParaRPr>
          </a:p>
        </p:txBody>
      </p:sp>
      <p:sp>
        <p:nvSpPr>
          <p:cNvPr id="7" name="Google Shape;76;p3"/>
          <p:cNvSpPr txBox="1">
            <a:spLocks noGrp="1"/>
          </p:cNvSpPr>
          <p:nvPr>
            <p:ph type="ftr" idx="11"/>
          </p:nvPr>
        </p:nvSpPr>
        <p:spPr>
          <a:xfrm>
            <a:off x="1826202" y="6348111"/>
            <a:ext cx="9148032" cy="365125"/>
          </a:xfrm>
          <a:prstGeom prst="rect">
            <a:avLst/>
          </a:prstGeom>
          <a:noFill/>
          <a:ln>
            <a:noFill/>
          </a:ln>
        </p:spPr>
        <p:txBody>
          <a:bodyPr spcFirstLastPara="1" wrap="square" lIns="91400" tIns="45700" rIns="91400" bIns="457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1200" b="0" i="0" u="none" strike="noStrike" cap="none">
                <a:solidFill>
                  <a:srgbClr val="96969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pPr marL="0" marR="0" lvl="0" indent="0" algn="r" rtl="0">
              <a:lnSpc>
                <a:spcPct val="100000"/>
              </a:lnSpc>
              <a:spcBef>
                <a:spcPts val="0"/>
              </a:spcBef>
              <a:spcAft>
                <a:spcPts val="0"/>
              </a:spcAft>
              <a:buNone/>
            </a:pPr>
            <a:endParaRPr sz="1200" b="0" i="0" u="none" strike="noStrike" cap="none" dirty="0">
              <a:solidFill>
                <a:srgbClr val="969696"/>
              </a:solidFill>
              <a:latin typeface="Arial"/>
              <a:ea typeface="Arial"/>
              <a:cs typeface="Arial"/>
              <a:sym typeface="Arial"/>
            </a:endParaRPr>
          </a:p>
        </p:txBody>
      </p:sp>
    </p:spTree>
    <p:extLst>
      <p:ext uri="{BB962C8B-B14F-4D97-AF65-F5344CB8AC3E}">
        <p14:creationId xmlns:p14="http://schemas.microsoft.com/office/powerpoint/2010/main" val="3367221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7DCCC7-F930-4A4B-9BE3-90C7205E4F4F}"/>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25A3615-1119-D449-97B1-058DD2390BB5}"/>
              </a:ext>
            </a:extLst>
          </p:cNvPr>
          <p:cNvPicPr>
            <a:picLocks noChangeAspect="1"/>
          </p:cNvPicPr>
          <p:nvPr/>
        </p:nvPicPr>
        <p:blipFill>
          <a:blip r:embed="rId2">
            <a:alphaModFix/>
          </a:blip>
          <a:stretch>
            <a:fillRect/>
          </a:stretch>
        </p:blipFill>
        <p:spPr>
          <a:xfrm>
            <a:off x="0" y="0"/>
            <a:ext cx="12192000" cy="6858000"/>
          </a:xfrm>
          <a:prstGeom prst="rect">
            <a:avLst/>
          </a:prstGeom>
        </p:spPr>
      </p:pic>
      <p:sp>
        <p:nvSpPr>
          <p:cNvPr id="4" name="Google Shape;73;p3"/>
          <p:cNvSpPr txBox="1">
            <a:spLocks/>
          </p:cNvSpPr>
          <p:nvPr/>
        </p:nvSpPr>
        <p:spPr>
          <a:xfrm>
            <a:off x="6721230" y="2422770"/>
            <a:ext cx="5001847" cy="3241368"/>
          </a:xfrm>
          <a:prstGeom prst="rect">
            <a:avLst/>
          </a:prstGeom>
          <a:solidFill>
            <a:schemeClr val="bg1"/>
          </a:solidFill>
          <a:ln>
            <a:noFill/>
          </a:ln>
        </p:spPr>
        <p:txBody>
          <a:bodyPr spcFirstLastPara="1" vert="horz" wrap="square" lIns="91400" tIns="45700" rIns="91400" bIns="45700" rtlCol="0" anchor="ctr" anchorCtr="0">
            <a:normAutofit/>
          </a:bodyPr>
          <a:lstStyle>
            <a:lvl1pPr algn="l" defTabSz="1218750" rtl="0" eaLnBrk="1" latinLnBrk="0" hangingPunct="1">
              <a:spcBef>
                <a:spcPct val="0"/>
              </a:spcBef>
              <a:buNone/>
              <a:defRPr sz="3200" kern="1200">
                <a:solidFill>
                  <a:schemeClr val="tx2"/>
                </a:solidFill>
                <a:latin typeface="+mj-lt"/>
                <a:ea typeface="+mj-ea"/>
                <a:cs typeface="+mj-cs"/>
              </a:defRPr>
            </a:lvl1pPr>
          </a:lstStyle>
          <a:p>
            <a:pPr>
              <a:lnSpc>
                <a:spcPts val="3200"/>
              </a:lnSpc>
              <a:spcBef>
                <a:spcPts val="0"/>
              </a:spcBef>
              <a:buClr>
                <a:srgbClr val="44439B"/>
              </a:buClr>
              <a:buSzPts val="3000"/>
            </a:pPr>
            <a:r>
              <a:rPr lang="en-US" sz="2100" dirty="0">
                <a:solidFill>
                  <a:srgbClr val="505050"/>
                </a:solidFill>
                <a:latin typeface="Arial"/>
              </a:rPr>
              <a:t>GLRWeek2021.gradelevelreading.net</a:t>
            </a:r>
          </a:p>
          <a:p>
            <a:pPr>
              <a:lnSpc>
                <a:spcPts val="3300"/>
              </a:lnSpc>
              <a:spcBef>
                <a:spcPts val="0"/>
              </a:spcBef>
              <a:buClr>
                <a:srgbClr val="44439B"/>
              </a:buClr>
              <a:buSzPts val="3000"/>
            </a:pPr>
            <a:endParaRPr lang="en-US" sz="2200" dirty="0">
              <a:solidFill>
                <a:srgbClr val="505050"/>
              </a:solidFill>
              <a:latin typeface="Arial"/>
            </a:endParaRPr>
          </a:p>
          <a:p>
            <a:pPr>
              <a:lnSpc>
                <a:spcPts val="3300"/>
              </a:lnSpc>
              <a:spcBef>
                <a:spcPts val="0"/>
              </a:spcBef>
              <a:buClr>
                <a:srgbClr val="44439B"/>
              </a:buClr>
              <a:buSzPts val="3000"/>
            </a:pPr>
            <a:r>
              <a:rPr lang="en-US" sz="2400" dirty="0">
                <a:solidFill>
                  <a:srgbClr val="505050"/>
                </a:solidFill>
                <a:latin typeface="Arial"/>
              </a:rPr>
              <a:t>Share in the Chat and connect with @Readingby3rd on Twitter and #</a:t>
            </a:r>
            <a:r>
              <a:rPr lang="en-US" sz="2400" dirty="0" err="1">
                <a:solidFill>
                  <a:srgbClr val="505050"/>
                </a:solidFill>
                <a:latin typeface="Arial"/>
              </a:rPr>
              <a:t>CampaignforGLR</a:t>
            </a:r>
            <a:r>
              <a:rPr lang="en-US" sz="2400" dirty="0">
                <a:solidFill>
                  <a:srgbClr val="505050"/>
                </a:solidFill>
                <a:latin typeface="Arial"/>
              </a:rPr>
              <a:t> on Facebook</a:t>
            </a:r>
            <a:br>
              <a:rPr lang="en-US" sz="2400" dirty="0">
                <a:solidFill>
                  <a:srgbClr val="505050"/>
                </a:solidFill>
                <a:latin typeface="Arial"/>
              </a:rPr>
            </a:br>
            <a:r>
              <a:rPr lang="en-US" sz="2400" dirty="0">
                <a:solidFill>
                  <a:srgbClr val="505050"/>
                </a:solidFill>
                <a:latin typeface="Arial"/>
              </a:rPr>
              <a:t> to share #</a:t>
            </a:r>
            <a:r>
              <a:rPr lang="en-US" sz="2400" dirty="0" err="1">
                <a:solidFill>
                  <a:srgbClr val="505050"/>
                </a:solidFill>
                <a:latin typeface="Arial"/>
              </a:rPr>
              <a:t>GLRKeepers</a:t>
            </a:r>
            <a:r>
              <a:rPr lang="en-US" sz="2400" dirty="0">
                <a:solidFill>
                  <a:srgbClr val="505050"/>
                </a:solidFill>
                <a:latin typeface="Arial"/>
              </a:rPr>
              <a:t>!</a:t>
            </a:r>
            <a:endParaRPr lang="en-US" sz="2400" dirty="0">
              <a:solidFill>
                <a:srgbClr val="44439B"/>
              </a:solidFill>
              <a:latin typeface="Arial"/>
            </a:endParaRPr>
          </a:p>
        </p:txBody>
      </p:sp>
    </p:spTree>
    <p:extLst>
      <p:ext uri="{BB962C8B-B14F-4D97-AF65-F5344CB8AC3E}">
        <p14:creationId xmlns:p14="http://schemas.microsoft.com/office/powerpoint/2010/main" val="1028429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3" name="Picture 2">
            <a:extLst>
              <a:ext uri="{FF2B5EF4-FFF2-40B4-BE49-F238E27FC236}">
                <a16:creationId xmlns:a16="http://schemas.microsoft.com/office/drawing/2014/main" id="{9694CF6A-06E9-3946-9606-FC618030703D}"/>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3F6104B-2A68-0C44-9356-A36CCCEE504D}"/>
              </a:ext>
            </a:extLst>
          </p:cNvPr>
          <p:cNvSpPr txBox="1"/>
          <p:nvPr/>
        </p:nvSpPr>
        <p:spPr>
          <a:xfrm>
            <a:off x="5116830" y="2263140"/>
            <a:ext cx="5672138" cy="838178"/>
          </a:xfrm>
          <a:prstGeom prst="rect">
            <a:avLst/>
          </a:prstGeom>
          <a:noFill/>
        </p:spPr>
        <p:txBody>
          <a:bodyPr wrap="square" rtlCol="0">
            <a:spAutoFit/>
          </a:bodyPr>
          <a:lstStyle/>
          <a:p>
            <a:r>
              <a:rPr lang="en-US" sz="3000" dirty="0">
                <a:solidFill>
                  <a:schemeClr val="tx2"/>
                </a:solidFill>
              </a:rPr>
              <a:t>Assume Collaboration</a:t>
            </a:r>
          </a:p>
          <a:p>
            <a:pPr>
              <a:lnSpc>
                <a:spcPts val="2100"/>
              </a:lnSpc>
              <a:spcBef>
                <a:spcPts val="300"/>
              </a:spcBef>
            </a:pPr>
            <a:r>
              <a:rPr lang="en-US" sz="1500" dirty="0">
                <a:solidFill>
                  <a:schemeClr val="tx2"/>
                </a:solidFill>
              </a:rPr>
              <a:t>A Consultative Conversation on Aggregating for Impact</a:t>
            </a:r>
          </a:p>
        </p:txBody>
      </p:sp>
      <p:sp>
        <p:nvSpPr>
          <p:cNvPr id="8" name="TextBox 7">
            <a:extLst>
              <a:ext uri="{FF2B5EF4-FFF2-40B4-BE49-F238E27FC236}">
                <a16:creationId xmlns:a16="http://schemas.microsoft.com/office/drawing/2014/main" id="{8E393D6D-82F5-9441-A2FC-34EA99FE8E23}"/>
              </a:ext>
            </a:extLst>
          </p:cNvPr>
          <p:cNvSpPr txBox="1"/>
          <p:nvPr/>
        </p:nvSpPr>
        <p:spPr>
          <a:xfrm>
            <a:off x="5118735" y="4388168"/>
            <a:ext cx="3929063" cy="353943"/>
          </a:xfrm>
          <a:prstGeom prst="rect">
            <a:avLst/>
          </a:prstGeom>
          <a:noFill/>
        </p:spPr>
        <p:txBody>
          <a:bodyPr wrap="square" rtlCol="0">
            <a:spAutoFit/>
          </a:bodyPr>
          <a:lstStyle/>
          <a:p>
            <a:r>
              <a:rPr lang="en-US" sz="1700" dirty="0">
                <a:solidFill>
                  <a:schemeClr val="tx2"/>
                </a:solidFill>
              </a:rPr>
              <a:t>Friday, July 30, 2:30–4 PM ET</a:t>
            </a:r>
          </a:p>
        </p:txBody>
      </p:sp>
      <p:sp>
        <p:nvSpPr>
          <p:cNvPr id="12" name="Google Shape;98;p5">
            <a:extLst>
              <a:ext uri="{FF2B5EF4-FFF2-40B4-BE49-F238E27FC236}">
                <a16:creationId xmlns:a16="http://schemas.microsoft.com/office/drawing/2014/main" id="{094A6598-7F1B-E841-B1D7-9F354F2CE74F}"/>
              </a:ext>
            </a:extLst>
          </p:cNvPr>
          <p:cNvSpPr txBox="1"/>
          <p:nvPr/>
        </p:nvSpPr>
        <p:spPr>
          <a:xfrm>
            <a:off x="1826202" y="6348111"/>
            <a:ext cx="9148032" cy="365125"/>
          </a:xfrm>
          <a:prstGeom prst="rect">
            <a:avLst/>
          </a:prstGeom>
          <a:no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None/>
            </a:pPr>
            <a:r>
              <a:rPr lang="en-US" sz="1000" b="0" i="0" u="none" strike="noStrike" cap="none" dirty="0">
                <a:solidFill>
                  <a:schemeClr val="bg2"/>
                </a:solidFill>
                <a:latin typeface="Arial"/>
                <a:ea typeface="Arial"/>
                <a:cs typeface="Arial"/>
                <a:sym typeface="Arial"/>
              </a:rPr>
              <a:t>GLRWeek2021.gradelevelreading.net  /  #</a:t>
            </a:r>
            <a:r>
              <a:rPr lang="en-US" sz="1000" b="0" i="0" u="none" strike="noStrike" cap="none" dirty="0" err="1">
                <a:solidFill>
                  <a:schemeClr val="bg2"/>
                </a:solidFill>
                <a:latin typeface="Arial"/>
                <a:ea typeface="Arial"/>
                <a:cs typeface="Arial"/>
                <a:sym typeface="Arial"/>
              </a:rPr>
              <a:t>GLRKeepers</a:t>
            </a:r>
            <a:endParaRPr sz="1000" b="0" i="0" u="none" strike="noStrike" cap="none" dirty="0">
              <a:solidFill>
                <a:schemeClr val="bg2"/>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2" name="Title 1">
            <a:extLst>
              <a:ext uri="{FF2B5EF4-FFF2-40B4-BE49-F238E27FC236}">
                <a16:creationId xmlns:a16="http://schemas.microsoft.com/office/drawing/2014/main" id="{B8F96F2C-9BA1-134F-8F00-5D4ADF159CFD}"/>
              </a:ext>
            </a:extLst>
          </p:cNvPr>
          <p:cNvSpPr>
            <a:spLocks noGrp="1"/>
          </p:cNvSpPr>
          <p:nvPr>
            <p:ph type="title"/>
          </p:nvPr>
        </p:nvSpPr>
        <p:spPr>
          <a:xfrm>
            <a:off x="1431527" y="1"/>
            <a:ext cx="9550951" cy="1649160"/>
          </a:xfrm>
        </p:spPr>
        <p:txBody>
          <a:bodyPr/>
          <a:lstStyle/>
          <a:p>
            <a:r>
              <a:rPr lang="en-US" dirty="0"/>
              <a:t>Funder Perspectives</a:t>
            </a:r>
          </a:p>
        </p:txBody>
      </p:sp>
      <p:sp>
        <p:nvSpPr>
          <p:cNvPr id="86" name="Google Shape;86;p5"/>
          <p:cNvSpPr txBox="1">
            <a:spLocks noGrp="1"/>
          </p:cNvSpPr>
          <p:nvPr>
            <p:ph type="sldNum" idx="12"/>
          </p:nvPr>
        </p:nvSpPr>
        <p:spPr>
          <a:prstGeom prst="rect">
            <a:avLst/>
          </a:prstGeom>
          <a:noFill/>
          <a:ln>
            <a:noFill/>
          </a:ln>
        </p:spPr>
        <p:txBody>
          <a:bodyPr spcFirstLastPara="1" wrap="square" lIns="91400" tIns="45700" rIns="91400" bIns="45700" anchor="ctr" anchorCtr="0">
            <a:noAutofit/>
          </a:bodyPr>
          <a:lstStyle/>
          <a:p>
            <a:pPr marL="0" lvl="0" indent="0" algn="r" rtl="0">
              <a:lnSpc>
                <a:spcPct val="100000"/>
              </a:lnSpc>
              <a:spcBef>
                <a:spcPts val="0"/>
              </a:spcBef>
              <a:spcAft>
                <a:spcPts val="0"/>
              </a:spcAft>
              <a:buNone/>
            </a:pPr>
            <a:fld id="{00000000-1234-1234-1234-123412341234}" type="slidenum">
              <a:rPr lang="en-US" sz="1200" b="0" i="0" u="none" strike="noStrike" cap="none">
                <a:solidFill>
                  <a:srgbClr val="888888"/>
                </a:solidFill>
                <a:latin typeface="Arial"/>
                <a:ea typeface="Arial"/>
                <a:cs typeface="Arial"/>
                <a:sym typeface="Arial"/>
              </a:rPr>
              <a:t>7</a:t>
            </a:fld>
            <a:endParaRPr sz="1200" b="0" i="0" u="none" strike="noStrike" cap="none">
              <a:solidFill>
                <a:srgbClr val="888888"/>
              </a:solidFill>
              <a:latin typeface="Arial"/>
              <a:ea typeface="Arial"/>
              <a:cs typeface="Arial"/>
              <a:sym typeface="Arial"/>
            </a:endParaRPr>
          </a:p>
        </p:txBody>
      </p:sp>
      <p:sp>
        <p:nvSpPr>
          <p:cNvPr id="16" name="Google Shape;76;p3"/>
          <p:cNvSpPr txBox="1">
            <a:spLocks noGrp="1"/>
          </p:cNvSpPr>
          <p:nvPr>
            <p:ph type="ftr" idx="11"/>
          </p:nvPr>
        </p:nvSpPr>
        <p:spPr>
          <a:prstGeom prst="rect">
            <a:avLst/>
          </a:prstGeom>
          <a:noFill/>
          <a:ln>
            <a:noFill/>
          </a:ln>
        </p:spPr>
        <p:txBody>
          <a:bodyPr spcFirstLastPara="1" wrap="square" lIns="91400" tIns="45700" rIns="91400" bIns="45700" anchor="ctr" anchorCtr="0">
            <a:noAutofit/>
          </a:bodyPr>
          <a:lstStyle/>
          <a:p>
            <a:pPr marL="0" marR="0" lvl="0" indent="0" algn="r" rtl="0">
              <a:lnSpc>
                <a:spcPct val="100000"/>
              </a:lnSpc>
              <a:spcBef>
                <a:spcPts val="0"/>
              </a:spcBef>
              <a:spcAft>
                <a:spcPts val="0"/>
              </a:spcAft>
              <a:buNone/>
            </a:pPr>
            <a:r>
              <a:rPr lang="en-US" sz="1200" b="0" i="0" u="none" strike="noStrike" cap="none" dirty="0">
                <a:solidFill>
                  <a:srgbClr val="969696"/>
                </a:solidFill>
                <a:latin typeface="Arial"/>
                <a:ea typeface="Arial"/>
                <a:cs typeface="Arial"/>
                <a:sym typeface="Arial"/>
              </a:rPr>
              <a:t>GLRWeek2021.gradelevelreading.net  /  #</a:t>
            </a:r>
            <a:r>
              <a:rPr lang="en-US" sz="1200" b="0" i="0" u="none" strike="noStrike" cap="none" dirty="0" err="1">
                <a:solidFill>
                  <a:srgbClr val="969696"/>
                </a:solidFill>
                <a:latin typeface="Arial"/>
                <a:ea typeface="Arial"/>
                <a:cs typeface="Arial"/>
                <a:sym typeface="Arial"/>
              </a:rPr>
              <a:t>GLRKeepers</a:t>
            </a:r>
            <a:r>
              <a:rPr lang="en-US" sz="1200" b="0" i="0" u="none" strike="noStrike" cap="none" dirty="0">
                <a:solidFill>
                  <a:srgbClr val="969696"/>
                </a:solidFill>
                <a:latin typeface="Arial"/>
                <a:ea typeface="Arial"/>
                <a:cs typeface="Arial"/>
                <a:sym typeface="Arial"/>
              </a:rPr>
              <a:t> </a:t>
            </a:r>
            <a:endParaRPr sz="1200" b="0" i="0" u="none" strike="noStrike" cap="none" dirty="0">
              <a:solidFill>
                <a:srgbClr val="969696"/>
              </a:solidFill>
              <a:latin typeface="Arial"/>
              <a:ea typeface="Arial"/>
              <a:cs typeface="Arial"/>
              <a:sym typeface="Arial"/>
            </a:endParaRPr>
          </a:p>
        </p:txBody>
      </p:sp>
      <p:sp>
        <p:nvSpPr>
          <p:cNvPr id="88" name="Google Shape;88;p5"/>
          <p:cNvSpPr txBox="1"/>
          <p:nvPr/>
        </p:nvSpPr>
        <p:spPr>
          <a:xfrm>
            <a:off x="2885452" y="2534911"/>
            <a:ext cx="3073275" cy="1286557"/>
          </a:xfrm>
          <a:prstGeom prst="rect">
            <a:avLst/>
          </a:prstGeom>
          <a:noFill/>
          <a:ln>
            <a:noFill/>
          </a:ln>
        </p:spPr>
        <p:txBody>
          <a:bodyPr spcFirstLastPara="1" wrap="square" lIns="0" tIns="0" rIns="0" bIns="0" anchor="t" anchorCtr="0">
            <a:noAutofit/>
          </a:bodyPr>
          <a:lstStyle/>
          <a:p>
            <a:pPr lvl="0"/>
            <a:r>
              <a:rPr lang="en-US" i="1" dirty="0">
                <a:solidFill>
                  <a:schemeClr val="lt2"/>
                </a:solidFill>
              </a:rPr>
              <a:t>Moderator</a:t>
            </a:r>
            <a:endParaRPr lang="en-US" dirty="0"/>
          </a:p>
          <a:p>
            <a:pPr lvl="0"/>
            <a:r>
              <a:rPr lang="en-US" dirty="0">
                <a:solidFill>
                  <a:schemeClr val="dk2"/>
                </a:solidFill>
              </a:rPr>
              <a:t>John </a:t>
            </a:r>
            <a:r>
              <a:rPr lang="en-US" dirty="0" err="1">
                <a:solidFill>
                  <a:schemeClr val="dk2"/>
                </a:solidFill>
              </a:rPr>
              <a:t>Gomperts</a:t>
            </a:r>
            <a:endParaRPr lang="en-US" dirty="0">
              <a:solidFill>
                <a:schemeClr val="dk2"/>
              </a:solidFill>
            </a:endParaRPr>
          </a:p>
          <a:p>
            <a:pPr lvl="0"/>
            <a:r>
              <a:rPr lang="en-US" dirty="0"/>
              <a:t>Executive Fellow</a:t>
            </a:r>
          </a:p>
          <a:p>
            <a:pPr lvl="0"/>
            <a:r>
              <a:rPr lang="en-US" dirty="0"/>
              <a:t>Campaign for Grade-Level Reading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89" name="Google Shape;89;p5"/>
          <p:cNvSpPr txBox="1"/>
          <p:nvPr/>
        </p:nvSpPr>
        <p:spPr>
          <a:xfrm>
            <a:off x="2879734" y="4406270"/>
            <a:ext cx="3073275" cy="1286557"/>
          </a:xfrm>
          <a:prstGeom prst="rect">
            <a:avLst/>
          </a:prstGeom>
          <a:noFill/>
          <a:ln>
            <a:noFill/>
          </a:ln>
        </p:spPr>
        <p:txBody>
          <a:bodyPr spcFirstLastPara="1" wrap="square" lIns="0" tIns="0" rIns="0" bIns="0" anchor="t" anchorCtr="0">
            <a:noAutofit/>
          </a:bodyPr>
          <a:lstStyle/>
          <a:p>
            <a:pPr lvl="0"/>
            <a:r>
              <a:rPr lang="en-US" i="1" dirty="0">
                <a:solidFill>
                  <a:schemeClr val="lt2"/>
                </a:solidFill>
              </a:rPr>
              <a:t>Discussant</a:t>
            </a:r>
            <a:endParaRPr lang="en-US" dirty="0"/>
          </a:p>
          <a:p>
            <a:pPr lvl="0"/>
            <a:r>
              <a:rPr lang="en-US" dirty="0">
                <a:solidFill>
                  <a:schemeClr val="dk2"/>
                </a:solidFill>
              </a:rPr>
              <a:t>Anu </a:t>
            </a:r>
            <a:r>
              <a:rPr lang="en-US" dirty="0" err="1">
                <a:solidFill>
                  <a:schemeClr val="dk2"/>
                </a:solidFill>
              </a:rPr>
              <a:t>Malipatil</a:t>
            </a:r>
            <a:endParaRPr lang="en-US" dirty="0">
              <a:solidFill>
                <a:schemeClr val="dk2"/>
              </a:solidFill>
            </a:endParaRPr>
          </a:p>
          <a:p>
            <a:pPr lvl="0"/>
            <a:r>
              <a:rPr lang="en-US" dirty="0" err="1"/>
              <a:t>Overdeck</a:t>
            </a:r>
            <a:r>
              <a:rPr lang="en-US" dirty="0"/>
              <a:t> Foundation</a:t>
            </a:r>
          </a:p>
        </p:txBody>
      </p:sp>
      <p:sp>
        <p:nvSpPr>
          <p:cNvPr id="96" name="Google Shape;96;p5"/>
          <p:cNvSpPr txBox="1"/>
          <p:nvPr/>
        </p:nvSpPr>
        <p:spPr>
          <a:xfrm>
            <a:off x="8228721" y="2534911"/>
            <a:ext cx="2282072" cy="1286557"/>
          </a:xfrm>
          <a:prstGeom prst="rect">
            <a:avLst/>
          </a:prstGeom>
          <a:noFill/>
          <a:ln>
            <a:noFill/>
          </a:ln>
        </p:spPr>
        <p:txBody>
          <a:bodyPr spcFirstLastPara="1" wrap="square" lIns="0" tIns="0" rIns="0" bIns="0" anchor="t" anchorCtr="0">
            <a:noAutofit/>
          </a:bodyPr>
          <a:lstStyle/>
          <a:p>
            <a:pPr lvl="0"/>
            <a:r>
              <a:rPr lang="en-US" i="1" dirty="0">
                <a:solidFill>
                  <a:schemeClr val="lt2"/>
                </a:solidFill>
              </a:rPr>
              <a:t>Discussant</a:t>
            </a:r>
            <a:endParaRPr lang="en-US" dirty="0"/>
          </a:p>
          <a:p>
            <a:pPr lvl="0"/>
            <a:r>
              <a:rPr lang="en-US" dirty="0">
                <a:solidFill>
                  <a:schemeClr val="dk2"/>
                </a:solidFill>
              </a:rPr>
              <a:t>Barbara Chow</a:t>
            </a:r>
          </a:p>
          <a:p>
            <a:pPr lvl="0"/>
            <a:r>
              <a:rPr lang="en-US" dirty="0" err="1"/>
              <a:t>Heising</a:t>
            </a:r>
            <a:r>
              <a:rPr lang="en-US" dirty="0"/>
              <a:t>-Simons Foundation</a:t>
            </a:r>
          </a:p>
        </p:txBody>
      </p:sp>
      <p:sp>
        <p:nvSpPr>
          <p:cNvPr id="15" name="Google Shape;75;p3"/>
          <p:cNvSpPr txBox="1">
            <a:spLocks/>
          </p:cNvSpPr>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7</a:t>
            </a:fld>
            <a:endParaRPr lang="en-US"/>
          </a:p>
        </p:txBody>
      </p:sp>
      <p:sp>
        <p:nvSpPr>
          <p:cNvPr id="17" name="Google Shape;89;p5">
            <a:extLst>
              <a:ext uri="{FF2B5EF4-FFF2-40B4-BE49-F238E27FC236}">
                <a16:creationId xmlns:a16="http://schemas.microsoft.com/office/drawing/2014/main" id="{3E218CBC-6E6A-E04F-92A9-E4C9ECF25580}"/>
              </a:ext>
            </a:extLst>
          </p:cNvPr>
          <p:cNvSpPr txBox="1"/>
          <p:nvPr/>
        </p:nvSpPr>
        <p:spPr>
          <a:xfrm>
            <a:off x="8238559" y="4406270"/>
            <a:ext cx="3533027" cy="1286557"/>
          </a:xfrm>
          <a:prstGeom prst="rect">
            <a:avLst/>
          </a:prstGeom>
          <a:noFill/>
          <a:ln>
            <a:noFill/>
          </a:ln>
        </p:spPr>
        <p:txBody>
          <a:bodyPr spcFirstLastPara="1" wrap="square" lIns="0" tIns="0" rIns="0" bIns="0" anchor="t" anchorCtr="0">
            <a:noAutofit/>
          </a:bodyPr>
          <a:lstStyle/>
          <a:p>
            <a:pPr lvl="0"/>
            <a:r>
              <a:rPr lang="en-US" i="1" dirty="0">
                <a:solidFill>
                  <a:schemeClr val="lt2"/>
                </a:solidFill>
              </a:rPr>
              <a:t>Discussant</a:t>
            </a:r>
            <a:endParaRPr lang="en-US" dirty="0"/>
          </a:p>
          <a:p>
            <a:pPr lvl="0"/>
            <a:r>
              <a:rPr lang="en-US" dirty="0">
                <a:solidFill>
                  <a:schemeClr val="dk2"/>
                </a:solidFill>
              </a:rPr>
              <a:t>Brenda Blasingame</a:t>
            </a:r>
          </a:p>
          <a:p>
            <a:pPr lvl="0"/>
            <a:r>
              <a:rPr lang="en-US" dirty="0"/>
              <a:t>J.B. and M.K. Pritzker Family Foundation </a:t>
            </a:r>
          </a:p>
        </p:txBody>
      </p:sp>
      <p:pic>
        <p:nvPicPr>
          <p:cNvPr id="19" name="Picture 18" descr="A person smiling for the camera&#10;&#10;Description automatically generated with medium confidence">
            <a:extLst>
              <a:ext uri="{FF2B5EF4-FFF2-40B4-BE49-F238E27FC236}">
                <a16:creationId xmlns:a16="http://schemas.microsoft.com/office/drawing/2014/main" id="{080AC51B-3D52-9B49-BC74-79B262DDE9F7}"/>
              </a:ext>
            </a:extLst>
          </p:cNvPr>
          <p:cNvPicPr>
            <a:picLocks noChangeAspect="1"/>
          </p:cNvPicPr>
          <p:nvPr/>
        </p:nvPicPr>
        <p:blipFill>
          <a:blip r:embed="rId3"/>
          <a:stretch>
            <a:fillRect/>
          </a:stretch>
        </p:blipFill>
        <p:spPr>
          <a:xfrm>
            <a:off x="6685249" y="1992901"/>
            <a:ext cx="1244600" cy="1371600"/>
          </a:xfrm>
          <a:prstGeom prst="rect">
            <a:avLst/>
          </a:prstGeom>
        </p:spPr>
      </p:pic>
      <p:pic>
        <p:nvPicPr>
          <p:cNvPr id="4" name="Picture 3" descr="A person smiling for the camera&#10;&#10;Description automatically generated with medium confidence">
            <a:extLst>
              <a:ext uri="{FF2B5EF4-FFF2-40B4-BE49-F238E27FC236}">
                <a16:creationId xmlns:a16="http://schemas.microsoft.com/office/drawing/2014/main" id="{36833983-5C84-5E48-8BA7-52A83F31F402}"/>
              </a:ext>
            </a:extLst>
          </p:cNvPr>
          <p:cNvPicPr>
            <a:picLocks noChangeAspect="1"/>
          </p:cNvPicPr>
          <p:nvPr/>
        </p:nvPicPr>
        <p:blipFill>
          <a:blip r:embed="rId4"/>
          <a:stretch>
            <a:fillRect/>
          </a:stretch>
        </p:blipFill>
        <p:spPr>
          <a:xfrm>
            <a:off x="1431527" y="1992901"/>
            <a:ext cx="1244600" cy="1371600"/>
          </a:xfrm>
          <a:prstGeom prst="rect">
            <a:avLst/>
          </a:prstGeom>
        </p:spPr>
      </p:pic>
      <p:pic>
        <p:nvPicPr>
          <p:cNvPr id="8" name="Picture 7" descr="A person smiling for the camera&#10;&#10;Description automatically generated with medium confidence">
            <a:extLst>
              <a:ext uri="{FF2B5EF4-FFF2-40B4-BE49-F238E27FC236}">
                <a16:creationId xmlns:a16="http://schemas.microsoft.com/office/drawing/2014/main" id="{7BBE1CA0-9A27-7F4D-BBC8-A27DF3CA4709}"/>
              </a:ext>
            </a:extLst>
          </p:cNvPr>
          <p:cNvPicPr>
            <a:picLocks noChangeAspect="1"/>
          </p:cNvPicPr>
          <p:nvPr/>
        </p:nvPicPr>
        <p:blipFill>
          <a:blip r:embed="rId5"/>
          <a:stretch>
            <a:fillRect/>
          </a:stretch>
        </p:blipFill>
        <p:spPr>
          <a:xfrm>
            <a:off x="1423399" y="3708241"/>
            <a:ext cx="1252728" cy="1374945"/>
          </a:xfrm>
          <a:prstGeom prst="rect">
            <a:avLst/>
          </a:prstGeom>
        </p:spPr>
      </p:pic>
      <p:pic>
        <p:nvPicPr>
          <p:cNvPr id="10" name="Picture 9" descr="A person smiling for the camera&#10;&#10;Description automatically generated with low confidence">
            <a:extLst>
              <a:ext uri="{FF2B5EF4-FFF2-40B4-BE49-F238E27FC236}">
                <a16:creationId xmlns:a16="http://schemas.microsoft.com/office/drawing/2014/main" id="{B4139B00-1EAA-3E4C-B0B6-41F578C90DAB}"/>
              </a:ext>
            </a:extLst>
          </p:cNvPr>
          <p:cNvPicPr>
            <a:picLocks noChangeAspect="1"/>
          </p:cNvPicPr>
          <p:nvPr/>
        </p:nvPicPr>
        <p:blipFill>
          <a:blip r:embed="rId6"/>
          <a:stretch>
            <a:fillRect/>
          </a:stretch>
        </p:blipFill>
        <p:spPr>
          <a:xfrm>
            <a:off x="6685249" y="3709913"/>
            <a:ext cx="1244600" cy="1371600"/>
          </a:xfrm>
          <a:prstGeom prst="rect">
            <a:avLst/>
          </a:prstGeom>
        </p:spPr>
      </p:pic>
    </p:spTree>
    <p:extLst>
      <p:ext uri="{BB962C8B-B14F-4D97-AF65-F5344CB8AC3E}">
        <p14:creationId xmlns:p14="http://schemas.microsoft.com/office/powerpoint/2010/main" val="1980852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2" name="Title 1">
            <a:extLst>
              <a:ext uri="{FF2B5EF4-FFF2-40B4-BE49-F238E27FC236}">
                <a16:creationId xmlns:a16="http://schemas.microsoft.com/office/drawing/2014/main" id="{B8F96F2C-9BA1-134F-8F00-5D4ADF159CFD}"/>
              </a:ext>
            </a:extLst>
          </p:cNvPr>
          <p:cNvSpPr>
            <a:spLocks noGrp="1"/>
          </p:cNvSpPr>
          <p:nvPr>
            <p:ph type="title"/>
          </p:nvPr>
        </p:nvSpPr>
        <p:spPr>
          <a:xfrm>
            <a:off x="1438026" y="1"/>
            <a:ext cx="9544452" cy="1649160"/>
          </a:xfrm>
        </p:spPr>
        <p:txBody>
          <a:bodyPr/>
          <a:lstStyle/>
          <a:p>
            <a:r>
              <a:rPr lang="en-US" dirty="0"/>
              <a:t>Program Leader Perspectives</a:t>
            </a:r>
          </a:p>
        </p:txBody>
      </p:sp>
      <p:sp>
        <p:nvSpPr>
          <p:cNvPr id="86" name="Google Shape;86;p5"/>
          <p:cNvSpPr txBox="1">
            <a:spLocks noGrp="1"/>
          </p:cNvSpPr>
          <p:nvPr>
            <p:ph type="sldNum" idx="12"/>
          </p:nvPr>
        </p:nvSpPr>
        <p:spPr>
          <a:prstGeom prst="rect">
            <a:avLst/>
          </a:prstGeom>
          <a:noFill/>
          <a:ln>
            <a:noFill/>
          </a:ln>
        </p:spPr>
        <p:txBody>
          <a:bodyPr spcFirstLastPara="1" wrap="square" lIns="91400" tIns="45700" rIns="91400" bIns="45700" anchor="ctr" anchorCtr="0">
            <a:noAutofit/>
          </a:bodyPr>
          <a:lstStyle/>
          <a:p>
            <a:pPr marL="0" lvl="0" indent="0" algn="r" rtl="0">
              <a:lnSpc>
                <a:spcPct val="100000"/>
              </a:lnSpc>
              <a:spcBef>
                <a:spcPts val="0"/>
              </a:spcBef>
              <a:spcAft>
                <a:spcPts val="0"/>
              </a:spcAft>
              <a:buNone/>
            </a:pPr>
            <a:fld id="{00000000-1234-1234-1234-123412341234}" type="slidenum">
              <a:rPr lang="en-US" sz="1200" b="0" i="0" u="none" strike="noStrike" cap="none">
                <a:solidFill>
                  <a:srgbClr val="888888"/>
                </a:solidFill>
                <a:latin typeface="Arial"/>
                <a:ea typeface="Arial"/>
                <a:cs typeface="Arial"/>
                <a:sym typeface="Arial"/>
              </a:rPr>
              <a:t>8</a:t>
            </a:fld>
            <a:endParaRPr sz="1200" b="0" i="0" u="none" strike="noStrike" cap="none">
              <a:solidFill>
                <a:srgbClr val="888888"/>
              </a:solidFill>
              <a:latin typeface="Arial"/>
              <a:ea typeface="Arial"/>
              <a:cs typeface="Arial"/>
              <a:sym typeface="Arial"/>
            </a:endParaRPr>
          </a:p>
        </p:txBody>
      </p:sp>
      <p:sp>
        <p:nvSpPr>
          <p:cNvPr id="16" name="Google Shape;76;p3"/>
          <p:cNvSpPr txBox="1">
            <a:spLocks noGrp="1"/>
          </p:cNvSpPr>
          <p:nvPr>
            <p:ph type="ftr" idx="11"/>
          </p:nvPr>
        </p:nvSpPr>
        <p:spPr>
          <a:prstGeom prst="rect">
            <a:avLst/>
          </a:prstGeom>
          <a:noFill/>
          <a:ln>
            <a:noFill/>
          </a:ln>
        </p:spPr>
        <p:txBody>
          <a:bodyPr spcFirstLastPara="1" wrap="square" lIns="91400" tIns="45700" rIns="91400" bIns="45700" anchor="ctr" anchorCtr="0">
            <a:noAutofit/>
          </a:bodyPr>
          <a:lstStyle/>
          <a:p>
            <a:pPr marL="0" marR="0" lvl="0" indent="0" algn="r" rtl="0">
              <a:lnSpc>
                <a:spcPct val="100000"/>
              </a:lnSpc>
              <a:spcBef>
                <a:spcPts val="0"/>
              </a:spcBef>
              <a:spcAft>
                <a:spcPts val="0"/>
              </a:spcAft>
              <a:buNone/>
            </a:pPr>
            <a:r>
              <a:rPr lang="en-US" sz="1200" b="0" i="0" u="none" strike="noStrike" cap="none" dirty="0">
                <a:solidFill>
                  <a:srgbClr val="969696"/>
                </a:solidFill>
                <a:latin typeface="Arial"/>
                <a:ea typeface="Arial"/>
                <a:cs typeface="Arial"/>
                <a:sym typeface="Arial"/>
              </a:rPr>
              <a:t>GLRWeek2021.gradelevelreading.net  /  #</a:t>
            </a:r>
            <a:r>
              <a:rPr lang="en-US" sz="1200" b="0" i="0" u="none" strike="noStrike" cap="none" dirty="0" err="1">
                <a:solidFill>
                  <a:srgbClr val="969696"/>
                </a:solidFill>
                <a:latin typeface="Arial"/>
                <a:ea typeface="Arial"/>
                <a:cs typeface="Arial"/>
                <a:sym typeface="Arial"/>
              </a:rPr>
              <a:t>GLRKeepers</a:t>
            </a:r>
            <a:r>
              <a:rPr lang="en-US" sz="1200" b="0" i="0" u="none" strike="noStrike" cap="none" dirty="0">
                <a:solidFill>
                  <a:srgbClr val="969696"/>
                </a:solidFill>
                <a:latin typeface="Arial"/>
                <a:ea typeface="Arial"/>
                <a:cs typeface="Arial"/>
                <a:sym typeface="Arial"/>
              </a:rPr>
              <a:t> </a:t>
            </a:r>
            <a:endParaRPr sz="1200" b="0" i="0" u="none" strike="noStrike" cap="none" dirty="0">
              <a:solidFill>
                <a:srgbClr val="969696"/>
              </a:solidFill>
              <a:latin typeface="Arial"/>
              <a:ea typeface="Arial"/>
              <a:cs typeface="Arial"/>
              <a:sym typeface="Arial"/>
            </a:endParaRPr>
          </a:p>
        </p:txBody>
      </p:sp>
      <p:sp>
        <p:nvSpPr>
          <p:cNvPr id="88" name="Google Shape;88;p5"/>
          <p:cNvSpPr txBox="1"/>
          <p:nvPr/>
        </p:nvSpPr>
        <p:spPr>
          <a:xfrm>
            <a:off x="2885452" y="3731172"/>
            <a:ext cx="3073275" cy="865650"/>
          </a:xfrm>
          <a:prstGeom prst="rect">
            <a:avLst/>
          </a:prstGeom>
          <a:noFill/>
          <a:ln>
            <a:noFill/>
          </a:ln>
        </p:spPr>
        <p:txBody>
          <a:bodyPr spcFirstLastPara="1" wrap="square" lIns="0" tIns="0" rIns="0" bIns="0" anchor="t" anchorCtr="0">
            <a:noAutofit/>
          </a:bodyPr>
          <a:lstStyle/>
          <a:p>
            <a:pPr lvl="0"/>
            <a:r>
              <a:rPr lang="en-US" i="1" dirty="0">
                <a:solidFill>
                  <a:schemeClr val="lt2"/>
                </a:solidFill>
              </a:rPr>
              <a:t>Discussant</a:t>
            </a:r>
            <a:endParaRPr lang="en-US" dirty="0"/>
          </a:p>
          <a:p>
            <a:pPr lvl="0"/>
            <a:r>
              <a:rPr lang="en-US" dirty="0">
                <a:solidFill>
                  <a:schemeClr val="dk2"/>
                </a:solidFill>
              </a:rPr>
              <a:t>Michelle Torgerson</a:t>
            </a:r>
          </a:p>
          <a:p>
            <a:pPr lvl="0"/>
            <a:r>
              <a:rPr lang="en-US" dirty="0"/>
              <a:t>Raising A Reader</a:t>
            </a:r>
            <a:endParaRPr sz="1400" b="0" i="0" u="none" strike="noStrike" cap="none" dirty="0">
              <a:solidFill>
                <a:srgbClr val="000000"/>
              </a:solidFill>
              <a:latin typeface="Arial"/>
              <a:ea typeface="Arial"/>
              <a:cs typeface="Arial"/>
              <a:sym typeface="Arial"/>
            </a:endParaRPr>
          </a:p>
        </p:txBody>
      </p:sp>
      <p:sp>
        <p:nvSpPr>
          <p:cNvPr id="89" name="Google Shape;89;p5"/>
          <p:cNvSpPr txBox="1"/>
          <p:nvPr/>
        </p:nvSpPr>
        <p:spPr>
          <a:xfrm>
            <a:off x="2879734" y="5373196"/>
            <a:ext cx="3073275" cy="996071"/>
          </a:xfrm>
          <a:prstGeom prst="rect">
            <a:avLst/>
          </a:prstGeom>
          <a:noFill/>
          <a:ln>
            <a:noFill/>
          </a:ln>
        </p:spPr>
        <p:txBody>
          <a:bodyPr spcFirstLastPara="1" wrap="square" lIns="0" tIns="0" rIns="0" bIns="0" anchor="t" anchorCtr="0">
            <a:noAutofit/>
          </a:bodyPr>
          <a:lstStyle/>
          <a:p>
            <a:pPr lvl="0"/>
            <a:r>
              <a:rPr lang="en-US" i="1" dirty="0">
                <a:solidFill>
                  <a:schemeClr val="lt2"/>
                </a:solidFill>
              </a:rPr>
              <a:t>Discussant</a:t>
            </a:r>
            <a:endParaRPr lang="en-US" dirty="0"/>
          </a:p>
          <a:p>
            <a:pPr lvl="0"/>
            <a:r>
              <a:rPr lang="en-US" dirty="0">
                <a:solidFill>
                  <a:schemeClr val="dk2"/>
                </a:solidFill>
              </a:rPr>
              <a:t>Nikki Shearman</a:t>
            </a:r>
          </a:p>
          <a:p>
            <a:pPr lvl="0"/>
            <a:r>
              <a:rPr lang="en-US" dirty="0"/>
              <a:t>Reach Out and Read</a:t>
            </a:r>
          </a:p>
        </p:txBody>
      </p:sp>
      <p:sp>
        <p:nvSpPr>
          <p:cNvPr id="96" name="Google Shape;96;p5"/>
          <p:cNvSpPr txBox="1"/>
          <p:nvPr/>
        </p:nvSpPr>
        <p:spPr>
          <a:xfrm>
            <a:off x="8228721" y="3731172"/>
            <a:ext cx="2282072" cy="680783"/>
          </a:xfrm>
          <a:prstGeom prst="rect">
            <a:avLst/>
          </a:prstGeom>
          <a:noFill/>
          <a:ln>
            <a:noFill/>
          </a:ln>
        </p:spPr>
        <p:txBody>
          <a:bodyPr spcFirstLastPara="1" wrap="square" lIns="0" tIns="0" rIns="0" bIns="0" anchor="t" anchorCtr="0">
            <a:noAutofit/>
          </a:bodyPr>
          <a:lstStyle/>
          <a:p>
            <a:pPr lvl="0"/>
            <a:r>
              <a:rPr lang="en-US" i="1" dirty="0">
                <a:solidFill>
                  <a:schemeClr val="lt2"/>
                </a:solidFill>
              </a:rPr>
              <a:t>Discussant</a:t>
            </a:r>
            <a:endParaRPr lang="en-US" dirty="0"/>
          </a:p>
          <a:p>
            <a:pPr lvl="0"/>
            <a:r>
              <a:rPr lang="en-US" dirty="0" err="1">
                <a:solidFill>
                  <a:schemeClr val="dk2"/>
                </a:solidFill>
              </a:rPr>
              <a:t>Naila</a:t>
            </a:r>
            <a:r>
              <a:rPr lang="en-US" dirty="0">
                <a:solidFill>
                  <a:schemeClr val="dk2"/>
                </a:solidFill>
              </a:rPr>
              <a:t> Bolus</a:t>
            </a:r>
          </a:p>
          <a:p>
            <a:pPr lvl="0"/>
            <a:r>
              <a:rPr lang="en-US" dirty="0"/>
              <a:t>Jumpstart</a:t>
            </a:r>
          </a:p>
        </p:txBody>
      </p:sp>
      <p:sp>
        <p:nvSpPr>
          <p:cNvPr id="15" name="Google Shape;75;p3"/>
          <p:cNvSpPr txBox="1">
            <a:spLocks/>
          </p:cNvSpPr>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8</a:t>
            </a:fld>
            <a:endParaRPr lang="en-US"/>
          </a:p>
        </p:txBody>
      </p:sp>
      <p:sp>
        <p:nvSpPr>
          <p:cNvPr id="17" name="Google Shape;89;p5">
            <a:extLst>
              <a:ext uri="{FF2B5EF4-FFF2-40B4-BE49-F238E27FC236}">
                <a16:creationId xmlns:a16="http://schemas.microsoft.com/office/drawing/2014/main" id="{3E218CBC-6E6A-E04F-92A9-E4C9ECF25580}"/>
              </a:ext>
            </a:extLst>
          </p:cNvPr>
          <p:cNvSpPr txBox="1"/>
          <p:nvPr/>
        </p:nvSpPr>
        <p:spPr>
          <a:xfrm>
            <a:off x="8238559" y="5318258"/>
            <a:ext cx="3533027" cy="996071"/>
          </a:xfrm>
          <a:prstGeom prst="rect">
            <a:avLst/>
          </a:prstGeom>
          <a:noFill/>
          <a:ln>
            <a:noFill/>
          </a:ln>
        </p:spPr>
        <p:txBody>
          <a:bodyPr spcFirstLastPara="1" wrap="square" lIns="0" tIns="0" rIns="0" bIns="0" anchor="t" anchorCtr="0">
            <a:noAutofit/>
          </a:bodyPr>
          <a:lstStyle/>
          <a:p>
            <a:pPr lvl="0"/>
            <a:r>
              <a:rPr lang="en-US" i="1" dirty="0">
                <a:solidFill>
                  <a:schemeClr val="lt2"/>
                </a:solidFill>
              </a:rPr>
              <a:t>Discussant</a:t>
            </a:r>
            <a:endParaRPr lang="en-US" dirty="0"/>
          </a:p>
          <a:p>
            <a:pPr lvl="0"/>
            <a:r>
              <a:rPr lang="en-US" dirty="0">
                <a:solidFill>
                  <a:schemeClr val="dk2"/>
                </a:solidFill>
              </a:rPr>
              <a:t>Stephen Hannon</a:t>
            </a:r>
          </a:p>
          <a:p>
            <a:pPr lvl="0"/>
            <a:r>
              <a:rPr lang="en-US" dirty="0"/>
              <a:t>LENA</a:t>
            </a:r>
          </a:p>
        </p:txBody>
      </p:sp>
      <p:sp>
        <p:nvSpPr>
          <p:cNvPr id="20" name="Google Shape;88;p5">
            <a:extLst>
              <a:ext uri="{FF2B5EF4-FFF2-40B4-BE49-F238E27FC236}">
                <a16:creationId xmlns:a16="http://schemas.microsoft.com/office/drawing/2014/main" id="{ACA733AC-919A-0A41-91AE-8FEADC30E2D1}"/>
              </a:ext>
            </a:extLst>
          </p:cNvPr>
          <p:cNvSpPr txBox="1"/>
          <p:nvPr/>
        </p:nvSpPr>
        <p:spPr>
          <a:xfrm>
            <a:off x="2891951" y="1497562"/>
            <a:ext cx="3204049" cy="1286557"/>
          </a:xfrm>
          <a:prstGeom prst="rect">
            <a:avLst/>
          </a:prstGeom>
          <a:noFill/>
          <a:ln>
            <a:noFill/>
          </a:ln>
        </p:spPr>
        <p:txBody>
          <a:bodyPr spcFirstLastPara="1" wrap="square" lIns="0" tIns="0" rIns="0" bIns="0" anchor="t" anchorCtr="0">
            <a:noAutofit/>
          </a:bodyPr>
          <a:lstStyle/>
          <a:p>
            <a:pPr lvl="0"/>
            <a:r>
              <a:rPr lang="en-US" i="1" dirty="0">
                <a:solidFill>
                  <a:schemeClr val="lt2"/>
                </a:solidFill>
              </a:rPr>
              <a:t>Moderator</a:t>
            </a:r>
            <a:endParaRPr lang="en-US" dirty="0"/>
          </a:p>
          <a:p>
            <a:pPr lvl="0"/>
            <a:r>
              <a:rPr lang="en-US" dirty="0" err="1">
                <a:solidFill>
                  <a:schemeClr val="dk2"/>
                </a:solidFill>
              </a:rPr>
              <a:t>Yolie</a:t>
            </a:r>
            <a:r>
              <a:rPr lang="en-US" dirty="0">
                <a:solidFill>
                  <a:schemeClr val="dk2"/>
                </a:solidFill>
              </a:rPr>
              <a:t> Flores</a:t>
            </a:r>
          </a:p>
          <a:p>
            <a:pPr lvl="0"/>
            <a:r>
              <a:rPr lang="en-US" dirty="0"/>
              <a:t>National Campaign Director</a:t>
            </a:r>
          </a:p>
          <a:p>
            <a:pPr lvl="0"/>
            <a:r>
              <a:rPr lang="en-US" dirty="0"/>
              <a:t>Parent Nation at TMW Center for </a:t>
            </a:r>
          </a:p>
          <a:p>
            <a:pPr lvl="0"/>
            <a:r>
              <a:rPr lang="en-US" dirty="0"/>
              <a:t>Early Learning + Public Health</a:t>
            </a:r>
          </a:p>
          <a:p>
            <a:pPr lvl="0"/>
            <a:r>
              <a:rPr lang="en-US" dirty="0"/>
              <a:t>The University of Chicago </a:t>
            </a:r>
            <a:endParaRPr sz="1400" b="0" i="0" u="none" strike="noStrike" cap="none" dirty="0">
              <a:solidFill>
                <a:srgbClr val="000000"/>
              </a:solidFill>
              <a:latin typeface="Arial"/>
              <a:ea typeface="Arial"/>
              <a:cs typeface="Arial"/>
              <a:sym typeface="Arial"/>
            </a:endParaRPr>
          </a:p>
        </p:txBody>
      </p:sp>
      <p:pic>
        <p:nvPicPr>
          <p:cNvPr id="4" name="Picture 3" descr="A person with blonde hair&#10;&#10;Description automatically generated with low confidence">
            <a:extLst>
              <a:ext uri="{FF2B5EF4-FFF2-40B4-BE49-F238E27FC236}">
                <a16:creationId xmlns:a16="http://schemas.microsoft.com/office/drawing/2014/main" id="{B93FFA8E-57C2-934A-B724-DD597A6E06F9}"/>
              </a:ext>
            </a:extLst>
          </p:cNvPr>
          <p:cNvPicPr>
            <a:picLocks noChangeAspect="1"/>
          </p:cNvPicPr>
          <p:nvPr/>
        </p:nvPicPr>
        <p:blipFill>
          <a:blip r:embed="rId3"/>
          <a:stretch>
            <a:fillRect/>
          </a:stretch>
        </p:blipFill>
        <p:spPr>
          <a:xfrm>
            <a:off x="1438026" y="1387987"/>
            <a:ext cx="1280160" cy="1371600"/>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7369D9E6-90B7-4542-81F0-5415083C92D0}"/>
              </a:ext>
            </a:extLst>
          </p:cNvPr>
          <p:cNvPicPr>
            <a:picLocks noChangeAspect="1"/>
          </p:cNvPicPr>
          <p:nvPr/>
        </p:nvPicPr>
        <p:blipFill>
          <a:blip r:embed="rId4"/>
          <a:stretch>
            <a:fillRect/>
          </a:stretch>
        </p:blipFill>
        <p:spPr>
          <a:xfrm>
            <a:off x="1442003" y="3001612"/>
            <a:ext cx="1249680" cy="1371600"/>
          </a:xfrm>
          <a:prstGeom prst="rect">
            <a:avLst/>
          </a:prstGeom>
        </p:spPr>
      </p:pic>
      <p:pic>
        <p:nvPicPr>
          <p:cNvPr id="8" name="Picture 7" descr="A person smiling for the camera&#10;&#10;Description automatically generated with medium confidence">
            <a:extLst>
              <a:ext uri="{FF2B5EF4-FFF2-40B4-BE49-F238E27FC236}">
                <a16:creationId xmlns:a16="http://schemas.microsoft.com/office/drawing/2014/main" id="{60E27870-2DD8-F044-8942-7742BA2664AD}"/>
              </a:ext>
            </a:extLst>
          </p:cNvPr>
          <p:cNvPicPr>
            <a:picLocks noChangeAspect="1"/>
          </p:cNvPicPr>
          <p:nvPr/>
        </p:nvPicPr>
        <p:blipFill>
          <a:blip r:embed="rId5"/>
          <a:stretch>
            <a:fillRect/>
          </a:stretch>
        </p:blipFill>
        <p:spPr>
          <a:xfrm>
            <a:off x="1447083" y="4632458"/>
            <a:ext cx="1244600" cy="1371600"/>
          </a:xfrm>
          <a:prstGeom prst="rect">
            <a:avLst/>
          </a:prstGeom>
        </p:spPr>
      </p:pic>
      <p:pic>
        <p:nvPicPr>
          <p:cNvPr id="10" name="Picture 9" descr="A person smiling for the camera&#10;&#10;Description automatically generated with low confidence">
            <a:extLst>
              <a:ext uri="{FF2B5EF4-FFF2-40B4-BE49-F238E27FC236}">
                <a16:creationId xmlns:a16="http://schemas.microsoft.com/office/drawing/2014/main" id="{A92FD8FD-1AF6-A441-8763-A31DCBA59C9A}"/>
              </a:ext>
            </a:extLst>
          </p:cNvPr>
          <p:cNvPicPr>
            <a:picLocks noChangeAspect="1"/>
          </p:cNvPicPr>
          <p:nvPr/>
        </p:nvPicPr>
        <p:blipFill>
          <a:blip r:embed="rId6"/>
          <a:stretch>
            <a:fillRect/>
          </a:stretch>
        </p:blipFill>
        <p:spPr>
          <a:xfrm>
            <a:off x="6790352" y="3001612"/>
            <a:ext cx="1244600" cy="1371600"/>
          </a:xfrm>
          <a:prstGeom prst="rect">
            <a:avLst/>
          </a:prstGeom>
        </p:spPr>
      </p:pic>
      <p:pic>
        <p:nvPicPr>
          <p:cNvPr id="13" name="Picture 12" descr="A person smiling for the camera&#10;&#10;Description automatically generated with low confidence">
            <a:extLst>
              <a:ext uri="{FF2B5EF4-FFF2-40B4-BE49-F238E27FC236}">
                <a16:creationId xmlns:a16="http://schemas.microsoft.com/office/drawing/2014/main" id="{51CB260E-B5D4-2F4D-BCAA-A2DCA7334A77}"/>
              </a:ext>
            </a:extLst>
          </p:cNvPr>
          <p:cNvPicPr>
            <a:picLocks noChangeAspect="1"/>
          </p:cNvPicPr>
          <p:nvPr/>
        </p:nvPicPr>
        <p:blipFill>
          <a:blip r:embed="rId7"/>
          <a:stretch>
            <a:fillRect/>
          </a:stretch>
        </p:blipFill>
        <p:spPr>
          <a:xfrm>
            <a:off x="6791155" y="4632458"/>
            <a:ext cx="1244600" cy="1371600"/>
          </a:xfrm>
          <a:prstGeom prst="rect">
            <a:avLst/>
          </a:prstGeom>
        </p:spPr>
      </p:pic>
    </p:spTree>
    <p:extLst>
      <p:ext uri="{BB962C8B-B14F-4D97-AF65-F5344CB8AC3E}">
        <p14:creationId xmlns:p14="http://schemas.microsoft.com/office/powerpoint/2010/main" val="2681904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2" name="Title 1">
            <a:extLst>
              <a:ext uri="{FF2B5EF4-FFF2-40B4-BE49-F238E27FC236}">
                <a16:creationId xmlns:a16="http://schemas.microsoft.com/office/drawing/2014/main" id="{B8F96F2C-9BA1-134F-8F00-5D4ADF159CFD}"/>
              </a:ext>
            </a:extLst>
          </p:cNvPr>
          <p:cNvSpPr>
            <a:spLocks noGrp="1"/>
          </p:cNvSpPr>
          <p:nvPr>
            <p:ph type="title"/>
          </p:nvPr>
        </p:nvSpPr>
        <p:spPr>
          <a:xfrm>
            <a:off x="1438026" y="1"/>
            <a:ext cx="9544452" cy="1649160"/>
          </a:xfrm>
        </p:spPr>
        <p:txBody>
          <a:bodyPr/>
          <a:lstStyle/>
          <a:p>
            <a:r>
              <a:rPr lang="en-US" dirty="0"/>
              <a:t>Research and Evaluation Perspectives</a:t>
            </a:r>
          </a:p>
        </p:txBody>
      </p:sp>
      <p:sp>
        <p:nvSpPr>
          <p:cNvPr id="86" name="Google Shape;86;p5"/>
          <p:cNvSpPr txBox="1">
            <a:spLocks noGrp="1"/>
          </p:cNvSpPr>
          <p:nvPr>
            <p:ph type="sldNum" idx="12"/>
          </p:nvPr>
        </p:nvSpPr>
        <p:spPr>
          <a:prstGeom prst="rect">
            <a:avLst/>
          </a:prstGeom>
          <a:noFill/>
          <a:ln>
            <a:noFill/>
          </a:ln>
        </p:spPr>
        <p:txBody>
          <a:bodyPr spcFirstLastPara="1" wrap="square" lIns="91400" tIns="45700" rIns="91400" bIns="45700" anchor="ctr" anchorCtr="0">
            <a:noAutofit/>
          </a:bodyPr>
          <a:lstStyle/>
          <a:p>
            <a:pPr marL="0" lvl="0" indent="0" algn="r" rtl="0">
              <a:lnSpc>
                <a:spcPct val="100000"/>
              </a:lnSpc>
              <a:spcBef>
                <a:spcPts val="0"/>
              </a:spcBef>
              <a:spcAft>
                <a:spcPts val="0"/>
              </a:spcAft>
              <a:buNone/>
            </a:pPr>
            <a:fld id="{00000000-1234-1234-1234-123412341234}" type="slidenum">
              <a:rPr lang="en-US" sz="1200" b="0" i="0" u="none" strike="noStrike" cap="none">
                <a:solidFill>
                  <a:srgbClr val="888888"/>
                </a:solidFill>
                <a:latin typeface="Arial"/>
                <a:ea typeface="Arial"/>
                <a:cs typeface="Arial"/>
                <a:sym typeface="Arial"/>
              </a:rPr>
              <a:t>9</a:t>
            </a:fld>
            <a:endParaRPr sz="1200" b="0" i="0" u="none" strike="noStrike" cap="none">
              <a:solidFill>
                <a:srgbClr val="888888"/>
              </a:solidFill>
              <a:latin typeface="Arial"/>
              <a:ea typeface="Arial"/>
              <a:cs typeface="Arial"/>
              <a:sym typeface="Arial"/>
            </a:endParaRPr>
          </a:p>
        </p:txBody>
      </p:sp>
      <p:sp>
        <p:nvSpPr>
          <p:cNvPr id="16" name="Google Shape;76;p3"/>
          <p:cNvSpPr txBox="1">
            <a:spLocks noGrp="1"/>
          </p:cNvSpPr>
          <p:nvPr>
            <p:ph type="ftr" idx="11"/>
          </p:nvPr>
        </p:nvSpPr>
        <p:spPr>
          <a:prstGeom prst="rect">
            <a:avLst/>
          </a:prstGeom>
          <a:noFill/>
          <a:ln>
            <a:noFill/>
          </a:ln>
        </p:spPr>
        <p:txBody>
          <a:bodyPr spcFirstLastPara="1" wrap="square" lIns="91400" tIns="45700" rIns="91400" bIns="45700" anchor="ctr" anchorCtr="0">
            <a:noAutofit/>
          </a:bodyPr>
          <a:lstStyle/>
          <a:p>
            <a:pPr marL="0" marR="0" lvl="0" indent="0" algn="r" rtl="0">
              <a:lnSpc>
                <a:spcPct val="100000"/>
              </a:lnSpc>
              <a:spcBef>
                <a:spcPts val="0"/>
              </a:spcBef>
              <a:spcAft>
                <a:spcPts val="0"/>
              </a:spcAft>
              <a:buNone/>
            </a:pPr>
            <a:r>
              <a:rPr lang="en-US" sz="1200" b="0" i="0" u="none" strike="noStrike" cap="none" dirty="0">
                <a:solidFill>
                  <a:srgbClr val="969696"/>
                </a:solidFill>
                <a:latin typeface="Arial"/>
                <a:ea typeface="Arial"/>
                <a:cs typeface="Arial"/>
                <a:sym typeface="Arial"/>
              </a:rPr>
              <a:t>GLRWeek2021.gradelevelreading.net  /  #</a:t>
            </a:r>
            <a:r>
              <a:rPr lang="en-US" sz="1200" b="0" i="0" u="none" strike="noStrike" cap="none" dirty="0" err="1">
                <a:solidFill>
                  <a:srgbClr val="969696"/>
                </a:solidFill>
                <a:latin typeface="Arial"/>
                <a:ea typeface="Arial"/>
                <a:cs typeface="Arial"/>
                <a:sym typeface="Arial"/>
              </a:rPr>
              <a:t>GLRKeepers</a:t>
            </a:r>
            <a:r>
              <a:rPr lang="en-US" sz="1200" b="0" i="0" u="none" strike="noStrike" cap="none" dirty="0">
                <a:solidFill>
                  <a:srgbClr val="969696"/>
                </a:solidFill>
                <a:latin typeface="Arial"/>
                <a:ea typeface="Arial"/>
                <a:cs typeface="Arial"/>
                <a:sym typeface="Arial"/>
              </a:rPr>
              <a:t> </a:t>
            </a:r>
            <a:endParaRPr sz="1200" b="0" i="0" u="none" strike="noStrike" cap="none" dirty="0">
              <a:solidFill>
                <a:srgbClr val="969696"/>
              </a:solidFill>
              <a:latin typeface="Arial"/>
              <a:ea typeface="Arial"/>
              <a:cs typeface="Arial"/>
              <a:sym typeface="Arial"/>
            </a:endParaRPr>
          </a:p>
        </p:txBody>
      </p:sp>
      <p:sp>
        <p:nvSpPr>
          <p:cNvPr id="88" name="Google Shape;88;p5"/>
          <p:cNvSpPr txBox="1"/>
          <p:nvPr/>
        </p:nvSpPr>
        <p:spPr>
          <a:xfrm>
            <a:off x="2885452" y="2143129"/>
            <a:ext cx="3515348" cy="2489158"/>
          </a:xfrm>
          <a:prstGeom prst="rect">
            <a:avLst/>
          </a:prstGeom>
          <a:noFill/>
          <a:ln>
            <a:noFill/>
          </a:ln>
        </p:spPr>
        <p:txBody>
          <a:bodyPr spcFirstLastPara="1" wrap="square" lIns="0" tIns="0" rIns="0" bIns="0" anchor="t" anchorCtr="0">
            <a:noAutofit/>
          </a:bodyPr>
          <a:lstStyle/>
          <a:p>
            <a:pPr lvl="0"/>
            <a:r>
              <a:rPr lang="en-US" i="1" dirty="0">
                <a:solidFill>
                  <a:schemeClr val="lt2"/>
                </a:solidFill>
              </a:rPr>
              <a:t>Discussant</a:t>
            </a:r>
            <a:endParaRPr lang="en-US" dirty="0"/>
          </a:p>
          <a:p>
            <a:pPr lvl="0"/>
            <a:r>
              <a:rPr lang="en-US" dirty="0">
                <a:solidFill>
                  <a:schemeClr val="dk2"/>
                </a:solidFill>
              </a:rPr>
              <a:t>Phil Fisher</a:t>
            </a:r>
          </a:p>
          <a:p>
            <a:pPr lvl="0"/>
            <a:r>
              <a:rPr lang="en-US" dirty="0"/>
              <a:t>Director</a:t>
            </a:r>
          </a:p>
          <a:p>
            <a:pPr lvl="0"/>
            <a:r>
              <a:rPr lang="en-US" dirty="0"/>
              <a:t>University of Oregon Center for Translational Neuroscience</a:t>
            </a:r>
          </a:p>
          <a:p>
            <a:pPr lvl="0"/>
            <a:r>
              <a:rPr lang="en-US" dirty="0"/>
              <a:t>Science Director</a:t>
            </a:r>
          </a:p>
          <a:p>
            <a:pPr lvl="0"/>
            <a:r>
              <a:rPr lang="en-US" dirty="0"/>
              <a:t>National Forum on </a:t>
            </a:r>
            <a:br>
              <a:rPr lang="en-US" dirty="0"/>
            </a:br>
            <a:r>
              <a:rPr lang="en-US" dirty="0"/>
              <a:t>Early Childhood Policy and Programs </a:t>
            </a:r>
            <a:endParaRPr sz="1400" b="0" i="0" u="none" strike="noStrike" cap="none" dirty="0">
              <a:solidFill>
                <a:srgbClr val="000000"/>
              </a:solidFill>
              <a:latin typeface="Arial"/>
              <a:ea typeface="Arial"/>
              <a:cs typeface="Arial"/>
              <a:sym typeface="Arial"/>
            </a:endParaRPr>
          </a:p>
        </p:txBody>
      </p:sp>
      <p:sp>
        <p:nvSpPr>
          <p:cNvPr id="96" name="Google Shape;96;p5"/>
          <p:cNvSpPr txBox="1"/>
          <p:nvPr/>
        </p:nvSpPr>
        <p:spPr>
          <a:xfrm>
            <a:off x="8228720" y="2143128"/>
            <a:ext cx="2975307" cy="2361690"/>
          </a:xfrm>
          <a:prstGeom prst="rect">
            <a:avLst/>
          </a:prstGeom>
          <a:noFill/>
          <a:ln>
            <a:noFill/>
          </a:ln>
        </p:spPr>
        <p:txBody>
          <a:bodyPr spcFirstLastPara="1" wrap="square" lIns="0" tIns="0" rIns="0" bIns="0" anchor="t" anchorCtr="0">
            <a:noAutofit/>
          </a:bodyPr>
          <a:lstStyle/>
          <a:p>
            <a:pPr lvl="0"/>
            <a:r>
              <a:rPr lang="en-US" i="1" dirty="0">
                <a:solidFill>
                  <a:schemeClr val="lt2"/>
                </a:solidFill>
              </a:rPr>
              <a:t>Discussant</a:t>
            </a:r>
            <a:endParaRPr lang="en-US" dirty="0"/>
          </a:p>
          <a:p>
            <a:pPr lvl="0"/>
            <a:r>
              <a:rPr lang="en-US" dirty="0">
                <a:solidFill>
                  <a:schemeClr val="dk2"/>
                </a:solidFill>
              </a:rPr>
              <a:t>Nicole Patton Terry</a:t>
            </a:r>
          </a:p>
          <a:p>
            <a:pPr lvl="0"/>
            <a:r>
              <a:rPr lang="en-US" dirty="0"/>
              <a:t>Director</a:t>
            </a:r>
          </a:p>
          <a:p>
            <a:pPr lvl="0"/>
            <a:r>
              <a:rPr lang="en-US" dirty="0"/>
              <a:t>Florida Center for Reading Research</a:t>
            </a:r>
          </a:p>
          <a:p>
            <a:pPr lvl="0"/>
            <a:r>
              <a:rPr lang="en-US" dirty="0"/>
              <a:t>Deputy Director</a:t>
            </a:r>
          </a:p>
          <a:p>
            <a:pPr lvl="0"/>
            <a:r>
              <a:rPr lang="en-US" dirty="0"/>
              <a:t>Regional Education Lab-Southeast</a:t>
            </a:r>
          </a:p>
          <a:p>
            <a:pPr lvl="0"/>
            <a:r>
              <a:rPr lang="en-US" dirty="0"/>
              <a:t>Florida State University </a:t>
            </a:r>
          </a:p>
        </p:txBody>
      </p:sp>
      <p:sp>
        <p:nvSpPr>
          <p:cNvPr id="15" name="Google Shape;75;p3"/>
          <p:cNvSpPr txBox="1">
            <a:spLocks/>
          </p:cNvSpPr>
          <p:nvPr/>
        </p:nvSpPr>
        <p:spPr>
          <a:xfrm>
            <a:off x="10982474" y="6356352"/>
            <a:ext cx="599925" cy="365125"/>
          </a:xfrm>
          <a:prstGeom prst="rect">
            <a:avLst/>
          </a:prstGeom>
          <a:noFill/>
          <a:ln>
            <a:noFill/>
          </a:ln>
        </p:spPr>
        <p:txBody>
          <a:bodyPr spcFirstLastPara="1" wrap="square" lIns="91400" tIns="45700" rIns="91400"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9</a:t>
            </a:fld>
            <a:endParaRPr lang="en-US"/>
          </a:p>
        </p:txBody>
      </p:sp>
      <p:pic>
        <p:nvPicPr>
          <p:cNvPr id="4" name="Picture 3" descr="A picture containing person, person, wall, indoor&#10;&#10;Description automatically generated">
            <a:extLst>
              <a:ext uri="{FF2B5EF4-FFF2-40B4-BE49-F238E27FC236}">
                <a16:creationId xmlns:a16="http://schemas.microsoft.com/office/drawing/2014/main" id="{AD22244D-8984-0946-8D3A-38FC3A9496A9}"/>
              </a:ext>
            </a:extLst>
          </p:cNvPr>
          <p:cNvPicPr>
            <a:picLocks noChangeAspect="1"/>
          </p:cNvPicPr>
          <p:nvPr/>
        </p:nvPicPr>
        <p:blipFill>
          <a:blip r:embed="rId3"/>
          <a:stretch>
            <a:fillRect/>
          </a:stretch>
        </p:blipFill>
        <p:spPr>
          <a:xfrm>
            <a:off x="1438026" y="2006600"/>
            <a:ext cx="1244600" cy="1371600"/>
          </a:xfrm>
          <a:prstGeom prst="rect">
            <a:avLst/>
          </a:prstGeom>
        </p:spPr>
      </p:pic>
      <p:pic>
        <p:nvPicPr>
          <p:cNvPr id="6" name="Picture 5" descr="A picture containing wall, indoor, person&#10;&#10;Description automatically generated">
            <a:extLst>
              <a:ext uri="{FF2B5EF4-FFF2-40B4-BE49-F238E27FC236}">
                <a16:creationId xmlns:a16="http://schemas.microsoft.com/office/drawing/2014/main" id="{FEE879D6-E048-CB46-B118-BF46A88FC7E1}"/>
              </a:ext>
            </a:extLst>
          </p:cNvPr>
          <p:cNvPicPr>
            <a:picLocks noChangeAspect="1"/>
          </p:cNvPicPr>
          <p:nvPr/>
        </p:nvPicPr>
        <p:blipFill>
          <a:blip r:embed="rId4"/>
          <a:stretch>
            <a:fillRect/>
          </a:stretch>
        </p:blipFill>
        <p:spPr>
          <a:xfrm>
            <a:off x="6719399" y="2006600"/>
            <a:ext cx="1295400" cy="1422400"/>
          </a:xfrm>
          <a:prstGeom prst="rect">
            <a:avLst/>
          </a:prstGeom>
        </p:spPr>
      </p:pic>
    </p:spTree>
    <p:extLst>
      <p:ext uri="{BB962C8B-B14F-4D97-AF65-F5344CB8AC3E}">
        <p14:creationId xmlns:p14="http://schemas.microsoft.com/office/powerpoint/2010/main" val="2761471443"/>
      </p:ext>
    </p:extLst>
  </p:cSld>
  <p:clrMapOvr>
    <a:masterClrMapping/>
  </p:clrMapOvr>
</p:sld>
</file>

<file path=ppt/theme/theme1.xml><?xml version="1.0" encoding="utf-8"?>
<a:theme xmlns:a="http://schemas.openxmlformats.org/drawingml/2006/main" name="9_Office Theme">
  <a:themeElements>
    <a:clrScheme name="NEW2017_GLR_theme">
      <a:dk1>
        <a:srgbClr val="000000"/>
      </a:dk1>
      <a:lt1>
        <a:srgbClr val="FFFFFF"/>
      </a:lt1>
      <a:dk2>
        <a:srgbClr val="44439B"/>
      </a:dk2>
      <a:lt2>
        <a:srgbClr val="505050"/>
      </a:lt2>
      <a:accent1>
        <a:srgbClr val="746EB0"/>
      </a:accent1>
      <a:accent2>
        <a:srgbClr val="F68220"/>
      </a:accent2>
      <a:accent3>
        <a:srgbClr val="FEBD11"/>
      </a:accent3>
      <a:accent4>
        <a:srgbClr val="A0DBE8"/>
      </a:accent4>
      <a:accent5>
        <a:srgbClr val="A59ECE"/>
      </a:accent5>
      <a:accent6>
        <a:srgbClr val="6D6E71"/>
      </a:accent6>
      <a:hlink>
        <a:srgbClr val="44439B"/>
      </a:hlink>
      <a:folHlink>
        <a:srgbClr val="A59EC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Office Theme">
  <a:themeElements>
    <a:clrScheme name="NEW2017_GLR_theme">
      <a:dk1>
        <a:sysClr val="windowText" lastClr="000000"/>
      </a:dk1>
      <a:lt1>
        <a:srgbClr val="FFFFFF"/>
      </a:lt1>
      <a:dk2>
        <a:srgbClr val="44439B"/>
      </a:dk2>
      <a:lt2>
        <a:srgbClr val="505050"/>
      </a:lt2>
      <a:accent1>
        <a:srgbClr val="746EB0"/>
      </a:accent1>
      <a:accent2>
        <a:srgbClr val="F68220"/>
      </a:accent2>
      <a:accent3>
        <a:srgbClr val="FEBD11"/>
      </a:accent3>
      <a:accent4>
        <a:srgbClr val="A0DBE8"/>
      </a:accent4>
      <a:accent5>
        <a:srgbClr val="A59ECE"/>
      </a:accent5>
      <a:accent6>
        <a:srgbClr val="6D6E71"/>
      </a:accent6>
      <a:hlink>
        <a:srgbClr val="44439B"/>
      </a:hlink>
      <a:folHlink>
        <a:srgbClr val="A59EC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1_Office Theme">
  <a:themeElements>
    <a:clrScheme name="NEW2017_GLR_theme">
      <a:dk1>
        <a:sysClr val="windowText" lastClr="000000"/>
      </a:dk1>
      <a:lt1>
        <a:srgbClr val="FFFFFF"/>
      </a:lt1>
      <a:dk2>
        <a:srgbClr val="44439B"/>
      </a:dk2>
      <a:lt2>
        <a:srgbClr val="505050"/>
      </a:lt2>
      <a:accent1>
        <a:srgbClr val="746EB0"/>
      </a:accent1>
      <a:accent2>
        <a:srgbClr val="F68220"/>
      </a:accent2>
      <a:accent3>
        <a:srgbClr val="FEBD11"/>
      </a:accent3>
      <a:accent4>
        <a:srgbClr val="A0DBE8"/>
      </a:accent4>
      <a:accent5>
        <a:srgbClr val="A59ECE"/>
      </a:accent5>
      <a:accent6>
        <a:srgbClr val="6D6E71"/>
      </a:accent6>
      <a:hlink>
        <a:srgbClr val="44439B"/>
      </a:hlink>
      <a:folHlink>
        <a:srgbClr val="A59EC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 bullets">
  <a:themeElements>
    <a:clrScheme name="Use these">
      <a:dk1>
        <a:srgbClr val="233A76"/>
      </a:dk1>
      <a:lt1>
        <a:srgbClr val="FFFFFF"/>
      </a:lt1>
      <a:dk2>
        <a:srgbClr val="89807C"/>
      </a:dk2>
      <a:lt2>
        <a:srgbClr val="EDEBE6"/>
      </a:lt2>
      <a:accent1>
        <a:srgbClr val="98D2EA"/>
      </a:accent1>
      <a:accent2>
        <a:srgbClr val="DD8682"/>
      </a:accent2>
      <a:accent3>
        <a:srgbClr val="54A898"/>
      </a:accent3>
      <a:accent4>
        <a:srgbClr val="E1CDB2"/>
      </a:accent4>
      <a:accent5>
        <a:srgbClr val="5E4E46"/>
      </a:accent5>
      <a:accent6>
        <a:srgbClr val="919EBA"/>
      </a:accent6>
      <a:hlink>
        <a:srgbClr val="53A798"/>
      </a:hlink>
      <a:folHlink>
        <a:srgbClr val="3D756B"/>
      </a:folHlink>
    </a:clrScheme>
    <a:fontScheme name="Open Sans">
      <a:majorFont>
        <a:latin typeface="Open Sans"/>
        <a:ea typeface="ヒラギノ角ゴ ProN W6"/>
        <a:cs typeface="ヒラギノ角ゴ ProN W6"/>
      </a:majorFont>
      <a:minorFont>
        <a:latin typeface="Open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3200" b="0" i="0" u="none" strike="noStrike" cap="none" normalizeH="0" baseline="0" dirty="0" err="1" smtClean="0">
            <a:ln>
              <a:noFill/>
            </a:ln>
            <a:solidFill>
              <a:schemeClr val="bg1"/>
            </a:solidFill>
            <a:effectLst/>
            <a:latin typeface="Arial" pitchFamily="-110" charset="0"/>
            <a:ea typeface="ヒラギノ角ゴ ProN W3" pitchFamily="-110" charset="-128"/>
            <a:cs typeface="ヒラギノ角ゴ ProN W3" pitchFamily="-110" charset="-128"/>
            <a:sym typeface="Arial" pitchFamily="-110" charset="0"/>
          </a:defRPr>
        </a:defPPr>
      </a:lstStyle>
    </a:spDef>
    <a:lnDef>
      <a:spPr bwMode="auto">
        <a:xfrm>
          <a:off x="0" y="0"/>
          <a:ext cx="1" cy="1"/>
        </a:xfrm>
        <a:custGeom>
          <a:avLst/>
          <a:gdLst/>
          <a:ahLst/>
          <a:cxnLst/>
          <a:rect l="0" t="0" r="0" b="0"/>
          <a:pathLst/>
        </a:custGeom>
        <a:solidFill>
          <a:srgbClr val="C0C0C0"/>
        </a:solidFill>
        <a:ln w="12700" cap="flat" cmpd="sng" algn="ctr">
          <a:solidFill>
            <a:srgbClr val="777777"/>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777777"/>
            </a:solidFill>
            <a:effectLst/>
            <a:latin typeface="Arial" pitchFamily="-110" charset="0"/>
            <a:ea typeface="ヒラギノ角ゴ ProN W3" pitchFamily="-110" charset="-128"/>
            <a:cs typeface="ヒラギノ角ゴ ProN W3" pitchFamily="-110" charset="-128"/>
            <a:sym typeface="Arial" pitchFamily="-110" charset="0"/>
          </a:defRPr>
        </a:defPPr>
      </a:lstStyle>
    </a:lnDef>
    <a:txDef>
      <a:spPr>
        <a:noFill/>
      </a:spPr>
      <a:bodyPr wrap="none" rtlCol="0" anchor="ctr">
        <a:spAutoFit/>
      </a:bodyPr>
      <a:lstStyle>
        <a:defPPr algn="l">
          <a:defRPr sz="1800" dirty="0" smtClean="0">
            <a:latin typeface="+mj-lt"/>
          </a:defRPr>
        </a:defPPr>
      </a:lstStyle>
    </a:tx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566E16DA-CA7A-2B44-B6F2-4C8F363B13B1}" vid="{F368615B-EBC9-3140-8B5F-2989237A4353}"/>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4036</TotalTime>
  <Words>1605</Words>
  <Application>Microsoft Macintosh PowerPoint</Application>
  <PresentationFormat>Widescreen</PresentationFormat>
  <Paragraphs>232</Paragraphs>
  <Slides>25</Slides>
  <Notes>15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25</vt:i4>
      </vt:variant>
    </vt:vector>
  </HeadingPairs>
  <TitlesOfParts>
    <vt:vector size="38" baseType="lpstr">
      <vt:lpstr>Arial</vt:lpstr>
      <vt:lpstr>Cora</vt:lpstr>
      <vt:lpstr>Cora Medium</vt:lpstr>
      <vt:lpstr>Courier New</vt:lpstr>
      <vt:lpstr>Georgia</vt:lpstr>
      <vt:lpstr>Noto Sans Symbols</vt:lpstr>
      <vt:lpstr>Open Sans</vt:lpstr>
      <vt:lpstr>Ten Oldstyle</vt:lpstr>
      <vt:lpstr>Wingdings</vt:lpstr>
      <vt:lpstr>9_Office Theme</vt:lpstr>
      <vt:lpstr>10_Office Theme</vt:lpstr>
      <vt:lpstr>11_Office Theme</vt:lpstr>
      <vt:lpstr>title, bullets</vt:lpstr>
      <vt:lpstr>Assume Collaboration: A Consultative Conversation on Aggregating for Impact</vt:lpstr>
      <vt:lpstr>PowerPoint Presentation</vt:lpstr>
      <vt:lpstr>Plenary Sessions</vt:lpstr>
      <vt:lpstr>Afterwords 4:00–4:30 PM</vt:lpstr>
      <vt:lpstr>PowerPoint Presentation</vt:lpstr>
      <vt:lpstr>PowerPoint Presentation</vt:lpstr>
      <vt:lpstr>Funder Perspectives</vt:lpstr>
      <vt:lpstr>Program Leader Perspectives</vt:lpstr>
      <vt:lpstr>Research and Evaluation Perspectives</vt:lpstr>
      <vt:lpstr>PowerPoint Presentation</vt:lpstr>
      <vt:lpstr>Poll on the Confidence Question</vt:lpstr>
      <vt:lpstr>Proof points progression…</vt:lpstr>
      <vt:lpstr>Listening Tour 2017–2018</vt:lpstr>
      <vt:lpstr>The unacknowledged challenge…</vt:lpstr>
      <vt:lpstr>Our Shared Aspiration?</vt:lpstr>
      <vt:lpstr>PowerPoint Presentation</vt:lpstr>
      <vt:lpstr>"The key to your success will not be your ability to stand alone and distinguish yourself, but [will be] your ability to work with others, your ability to co-create those strategies that will get you solutions," he says. "It requires you to think about ownership of something not as being simply yours but as a public good and that what you're trying to do is bring more investors into this public good." </vt:lpstr>
      <vt:lpstr>Philanthropy’s Role in Supporting Collaboration </vt:lpstr>
      <vt:lpstr>Philanthropy’s Role in Supporting Collaboration </vt:lpstr>
      <vt:lpstr>Philanthropy’s Role in Supporting Collaboration </vt:lpstr>
      <vt:lpstr>Philanthropy’s Role in Supporting Collaboration </vt:lpstr>
      <vt:lpstr>State Events</vt:lpstr>
      <vt:lpstr>Plenary Sessions</vt:lpstr>
      <vt:lpstr>Afterwords 4:00–4:30 PM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Venkateswaran, Nitya</dc:creator>
  <cp:lastModifiedBy>Kristin Coffey</cp:lastModifiedBy>
  <cp:revision>97</cp:revision>
  <dcterms:modified xsi:type="dcterms:W3CDTF">2021-08-24T17:35:25Z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0x01010046AB6292B8355141B00B3AEAAA3652E4</vt:lpwstr>
  </property>
</Properties>
</file>