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7" r:id="rId5"/>
    <p:sldMasterId id="2147483666" r:id="rId6"/>
  </p:sldMasterIdLst>
  <p:notesMasterIdLst>
    <p:notesMasterId r:id="rId17"/>
  </p:notesMasterIdLst>
  <p:sldIdLst>
    <p:sldId id="258" r:id="rId7"/>
    <p:sldId id="4256" r:id="rId8"/>
    <p:sldId id="4246" r:id="rId9"/>
    <p:sldId id="4264" r:id="rId10"/>
    <p:sldId id="260" r:id="rId11"/>
    <p:sldId id="4244" r:id="rId12"/>
    <p:sldId id="4259" r:id="rId13"/>
    <p:sldId id="4260" r:id="rId14"/>
    <p:sldId id="4265" r:id="rId15"/>
    <p:sldId id="4266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55234-B4FD-C24A-9C3B-A1832A4CEDD5}" v="3" dt="2022-07-13T23:41:2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Grigorovich-Barsky" userId="6e51554a-8f29-4ff7-8c23-29c289dadab5" providerId="ADAL" clId="{89655234-B4FD-C24A-9C3B-A1832A4CEDD5}"/>
    <pc:docChg chg="custSel modSld">
      <pc:chgData name="Maya Grigorovich-Barsky" userId="6e51554a-8f29-4ff7-8c23-29c289dadab5" providerId="ADAL" clId="{89655234-B4FD-C24A-9C3B-A1832A4CEDD5}" dt="2022-07-13T23:45:41.805" v="656" actId="20577"/>
      <pc:docMkLst>
        <pc:docMk/>
      </pc:docMkLst>
      <pc:sldChg chg="modSp mod">
        <pc:chgData name="Maya Grigorovich-Barsky" userId="6e51554a-8f29-4ff7-8c23-29c289dadab5" providerId="ADAL" clId="{89655234-B4FD-C24A-9C3B-A1832A4CEDD5}" dt="2022-07-13T23:45:41.805" v="656" actId="20577"/>
        <pc:sldMkLst>
          <pc:docMk/>
          <pc:sldMk cId="0" sldId="258"/>
        </pc:sldMkLst>
        <pc:spChg chg="mod">
          <ac:chgData name="Maya Grigorovich-Barsky" userId="6e51554a-8f29-4ff7-8c23-29c289dadab5" providerId="ADAL" clId="{89655234-B4FD-C24A-9C3B-A1832A4CEDD5}" dt="2022-07-13T23:45:41.805" v="656" actId="20577"/>
          <ac:spMkLst>
            <pc:docMk/>
            <pc:sldMk cId="0" sldId="258"/>
            <ac:spMk id="74" creationId="{52E4509D-D339-C55A-93C1-31884AFFF67D}"/>
          </ac:spMkLst>
        </pc:spChg>
      </pc:sldChg>
    </pc:docChg>
  </pc:docChgLst>
  <pc:docChgLst>
    <pc:chgData name="Maya Grigorovich-Barsky" userId="6e51554a-8f29-4ff7-8c23-29c289dadab5" providerId="ADAL" clId="{28379E2A-6F28-A041-AB05-F9373318E6A7}"/>
    <pc:docChg chg="addSld delSld modSld sldOrd">
      <pc:chgData name="Maya Grigorovich-Barsky" userId="6e51554a-8f29-4ff7-8c23-29c289dadab5" providerId="ADAL" clId="{28379E2A-6F28-A041-AB05-F9373318E6A7}" dt="2022-07-11T13:42:30.363" v="62" actId="2696"/>
      <pc:docMkLst>
        <pc:docMk/>
      </pc:docMkLst>
      <pc:sldChg chg="add del setBg">
        <pc:chgData name="Maya Grigorovich-Barsky" userId="6e51554a-8f29-4ff7-8c23-29c289dadab5" providerId="ADAL" clId="{28379E2A-6F28-A041-AB05-F9373318E6A7}" dt="2022-07-11T13:41:14.120" v="56" actId="2696"/>
        <pc:sldMkLst>
          <pc:docMk/>
          <pc:sldMk cId="2150723580" sldId="260"/>
        </pc:sldMkLst>
      </pc:sldChg>
      <pc:sldChg chg="add del setBg">
        <pc:chgData name="Maya Grigorovich-Barsky" userId="6e51554a-8f29-4ff7-8c23-29c289dadab5" providerId="ADAL" clId="{28379E2A-6F28-A041-AB05-F9373318E6A7}" dt="2022-07-11T13:42:29.097" v="61" actId="2696"/>
        <pc:sldMkLst>
          <pc:docMk/>
          <pc:sldMk cId="734992908" sldId="261"/>
        </pc:sldMkLst>
      </pc:sldChg>
      <pc:sldChg chg="modSp mod">
        <pc:chgData name="Maya Grigorovich-Barsky" userId="6e51554a-8f29-4ff7-8c23-29c289dadab5" providerId="ADAL" clId="{28379E2A-6F28-A041-AB05-F9373318E6A7}" dt="2022-07-08T15:46:04.181" v="48" actId="20577"/>
        <pc:sldMkLst>
          <pc:docMk/>
          <pc:sldMk cId="0" sldId="4246"/>
        </pc:sldMkLst>
        <pc:spChg chg="mod">
          <ac:chgData name="Maya Grigorovich-Barsky" userId="6e51554a-8f29-4ff7-8c23-29c289dadab5" providerId="ADAL" clId="{28379E2A-6F28-A041-AB05-F9373318E6A7}" dt="2022-07-08T15:46:04.181" v="48" actId="20577"/>
          <ac:spMkLst>
            <pc:docMk/>
            <pc:sldMk cId="0" sldId="4246"/>
            <ac:spMk id="28673" creationId="{3B20E905-4BB2-B6DA-3793-B643D7F70242}"/>
          </ac:spMkLst>
        </pc:spChg>
      </pc:sldChg>
      <pc:sldChg chg="del">
        <pc:chgData name="Maya Grigorovich-Barsky" userId="6e51554a-8f29-4ff7-8c23-29c289dadab5" providerId="ADAL" clId="{28379E2A-6F28-A041-AB05-F9373318E6A7}" dt="2022-06-22T01:42:08.776" v="38" actId="2696"/>
        <pc:sldMkLst>
          <pc:docMk/>
          <pc:sldMk cId="0" sldId="4261"/>
        </pc:sldMkLst>
      </pc:sldChg>
      <pc:sldChg chg="del">
        <pc:chgData name="Maya Grigorovich-Barsky" userId="6e51554a-8f29-4ff7-8c23-29c289dadab5" providerId="ADAL" clId="{28379E2A-6F28-A041-AB05-F9373318E6A7}" dt="2022-06-22T01:40:33.331" v="24" actId="2696"/>
        <pc:sldMkLst>
          <pc:docMk/>
          <pc:sldMk cId="0" sldId="4263"/>
        </pc:sldMkLst>
      </pc:sldChg>
      <pc:sldChg chg="modSp mod ord">
        <pc:chgData name="Maya Grigorovich-Barsky" userId="6e51554a-8f29-4ff7-8c23-29c289dadab5" providerId="ADAL" clId="{28379E2A-6F28-A041-AB05-F9373318E6A7}" dt="2022-06-22T01:42:06.273" v="37" actId="20578"/>
        <pc:sldMkLst>
          <pc:docMk/>
          <pc:sldMk cId="0" sldId="4264"/>
        </pc:sldMkLst>
        <pc:spChg chg="mod">
          <ac:chgData name="Maya Grigorovich-Barsky" userId="6e51554a-8f29-4ff7-8c23-29c289dadab5" providerId="ADAL" clId="{28379E2A-6F28-A041-AB05-F9373318E6A7}" dt="2022-06-22T01:41:37.710" v="34" actId="20577"/>
          <ac:spMkLst>
            <pc:docMk/>
            <pc:sldMk cId="0" sldId="4264"/>
            <ac:spMk id="7" creationId="{65E91522-101D-0A81-5F0A-8DAB229D9D0F}"/>
          </ac:spMkLst>
        </pc:spChg>
      </pc:sldChg>
      <pc:sldChg chg="modSp add mod ord">
        <pc:chgData name="Maya Grigorovich-Barsky" userId="6e51554a-8f29-4ff7-8c23-29c289dadab5" providerId="ADAL" clId="{28379E2A-6F28-A041-AB05-F9373318E6A7}" dt="2022-07-08T15:46:08.748" v="50" actId="20577"/>
        <pc:sldMkLst>
          <pc:docMk/>
          <pc:sldMk cId="1550105133" sldId="4265"/>
        </pc:sldMkLst>
        <pc:spChg chg="mod">
          <ac:chgData name="Maya Grigorovich-Barsky" userId="6e51554a-8f29-4ff7-8c23-29c289dadab5" providerId="ADAL" clId="{28379E2A-6F28-A041-AB05-F9373318E6A7}" dt="2022-07-08T15:46:08.748" v="50" actId="20577"/>
          <ac:spMkLst>
            <pc:docMk/>
            <pc:sldMk cId="1550105133" sldId="4265"/>
            <ac:spMk id="28673" creationId="{3B20E905-4BB2-B6DA-3793-B643D7F70242}"/>
          </ac:spMkLst>
        </pc:spChg>
      </pc:sldChg>
      <pc:sldChg chg="add">
        <pc:chgData name="Maya Grigorovich-Barsky" userId="6e51554a-8f29-4ff7-8c23-29c289dadab5" providerId="ADAL" clId="{28379E2A-6F28-A041-AB05-F9373318E6A7}" dt="2022-06-22T01:42:01.545" v="35"/>
        <pc:sldMkLst>
          <pc:docMk/>
          <pc:sldMk cId="1065060320" sldId="4266"/>
        </pc:sldMkLst>
      </pc:sldChg>
      <pc:sldChg chg="new del">
        <pc:chgData name="Maya Grigorovich-Barsky" userId="6e51554a-8f29-4ff7-8c23-29c289dadab5" providerId="ADAL" clId="{28379E2A-6F28-A041-AB05-F9373318E6A7}" dt="2022-07-11T13:42:30.363" v="62" actId="2696"/>
        <pc:sldMkLst>
          <pc:docMk/>
          <pc:sldMk cId="2068114289" sldId="4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3;n">
            <a:extLst>
              <a:ext uri="{FF2B5EF4-FFF2-40B4-BE49-F238E27FC236}">
                <a16:creationId xmlns:a16="http://schemas.microsoft.com/office/drawing/2014/main" id="{A1402EA0-4014-2B6B-62C5-5C5D23ABF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696913"/>
            <a:ext cx="6199188" cy="34861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Google Shape;4;n">
            <a:extLst>
              <a:ext uri="{FF2B5EF4-FFF2-40B4-BE49-F238E27FC236}">
                <a16:creationId xmlns:a16="http://schemas.microsoft.com/office/drawing/2014/main" id="{FF200C62-939F-0371-7522-BDAA66C6FD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0" tIns="93150" rIns="93150" bIns="9315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70;p3:notes">
            <a:extLst>
              <a:ext uri="{FF2B5EF4-FFF2-40B4-BE49-F238E27FC236}">
                <a16:creationId xmlns:a16="http://schemas.microsoft.com/office/drawing/2014/main" id="{55D61851-5BE8-05FE-E86E-7FBD18FB4C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26626" name="Google Shape;71;p3:notes">
            <a:extLst>
              <a:ext uri="{FF2B5EF4-FFF2-40B4-BE49-F238E27FC236}">
                <a16:creationId xmlns:a16="http://schemas.microsoft.com/office/drawing/2014/main" id="{78B13A59-4CB5-6157-5398-0FE7E782A4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300" tIns="91300" rIns="91300" bIns="91300"/>
          <a:lstStyle/>
          <a:p>
            <a:pPr indent="-228600" eaLnBrk="1" hangingPunct="1">
              <a:buSzPts val="11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eaLnBrk="1" hangingPunct="1">
              <a:buSzPts val="1100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284DBD49-66D3-D3D2-2C02-622B498E42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>
            <a:headEnd/>
            <a:tailEnd/>
          </a:ln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842FD05B-BA79-0BEE-F5E3-0A6D3A7F6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163"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E64C1F6-FE51-BD82-1664-99F920B68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>
            <a:headEnd/>
            <a:tailEnd/>
          </a:ln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9E3FB90-55BD-2CBB-FC01-88DB83C6C4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83;p5:notes">
            <a:extLst>
              <a:ext uri="{FF2B5EF4-FFF2-40B4-BE49-F238E27FC236}">
                <a16:creationId xmlns:a16="http://schemas.microsoft.com/office/drawing/2014/main" id="{F262B33B-7F53-A07F-FB3A-6B0F3D4781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noFill/>
        </p:spPr>
      </p:sp>
      <p:sp>
        <p:nvSpPr>
          <p:cNvPr id="35842" name="Google Shape;84;p5:notes">
            <a:extLst>
              <a:ext uri="{FF2B5EF4-FFF2-40B4-BE49-F238E27FC236}">
                <a16:creationId xmlns:a16="http://schemas.microsoft.com/office/drawing/2014/main" id="{EA5CDF4E-9E1D-A147-88C3-E817EC0D72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D69A9E49-DF88-D775-1B92-7D19171969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>
            <a:headEnd/>
            <a:tailEnd/>
          </a:ln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B1764020-C0D6-6302-0ECB-2EDB53CD02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163"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284DBD49-66D3-D3D2-2C02-622B498E42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>
            <a:headEnd/>
            <a:tailEnd/>
          </a:ln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842FD05B-BA79-0BEE-F5E3-0A6D3A7F6E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163" eaLnBrk="1" hangingPunct="1">
              <a:buSzPts val="1100"/>
              <a:buFont typeface="Arial" panose="020B0604020202020204" pitchFamily="34" charset="0"/>
              <a:buChar char="●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81000" algn="l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64045" algn="l">
              <a:spcBef>
                <a:spcPts val="800"/>
              </a:spcBef>
              <a:spcAft>
                <a:spcPts val="0"/>
              </a:spcAft>
              <a:buSzPts val="2133"/>
              <a:buChar char="o"/>
              <a:defRPr sz="2133"/>
            </a:lvl3pPr>
            <a:lvl4pPr marL="1828800" lvl="3" indent="-347154" algn="l">
              <a:spcBef>
                <a:spcPts val="800"/>
              </a:spcBef>
              <a:spcAft>
                <a:spcPts val="0"/>
              </a:spcAft>
              <a:buSzPts val="1867"/>
              <a:buChar char="▪"/>
              <a:defRPr sz="1867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7;p11">
            <a:extLst>
              <a:ext uri="{FF2B5EF4-FFF2-40B4-BE49-F238E27FC236}">
                <a16:creationId xmlns:a16="http://schemas.microsoft.com/office/drawing/2014/main" id="{B9F0A92A-8652-6F7D-3E37-3640BADB780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9A8FAB-953D-2243-9A6E-6876A4283B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Google Shape;18;p11">
            <a:extLst>
              <a:ext uri="{FF2B5EF4-FFF2-40B4-BE49-F238E27FC236}">
                <a16:creationId xmlns:a16="http://schemas.microsoft.com/office/drawing/2014/main" id="{5268AB58-3C2D-7D23-0CB0-2B62FFEBEE4E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1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458D3E5-DFE6-2F04-2731-4667C00459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11A96851-A6FC-CC47-A15C-3FE7727CF2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9E8805-E415-F928-5C59-A611E730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30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5EA8ADD-3021-6515-1D41-C505EF6FDB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0619542-2866-294F-AFD8-1A2D2A80BE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90325-98C8-128F-B228-0FEB221D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55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38A6C88-907A-201F-4473-F293FE22CD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61C16A7D-813A-654A-9378-906617AD39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279F0-9B9E-AE5E-DA6C-51C9DE13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04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A7A56D2-3F66-76E5-88F6-EC61F20BD5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4888F49-7E2D-C247-97D0-BC4C9D5BBA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B503C1-0EBE-E018-11EE-DCD2462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18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13D8C2-102F-5BDB-99D8-5D3631D578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6476394F-4179-5C44-8CCF-A1D34C834F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6B58-DC39-BC11-C6C9-ACF2BC0A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sz="1200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53E6401-8312-B601-A4B5-7AE35F446C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452754B-E954-5743-9F6F-A988CE0785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0B32D-B53D-7967-7AA0-4B781849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59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55333ABA-E68C-8427-A407-61DB0FB320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EAAD217F-179F-CC43-8EE0-DACFFFA3E6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D01009-6278-7B7A-9978-62F36422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sz="1200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40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7D5B73C-3413-5C3F-6964-7F4E7B7376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1E0F46C-FD70-C140-8BA3-F30468261B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173AF8-4E29-4737-0086-B1EBD552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sz="1200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34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85BD69C-D1E8-0D58-D6F9-D5C9C434C2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8B99B0C-9AFE-2842-AE96-5A6B5576A3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69FD16-230F-6EC1-C7BF-1C1525E5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sz="1200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8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rgbClr val="3332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8ED3EF7-DA5E-74C9-BF88-93EA427D2F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54799DC-067D-A34D-8759-5AE46206FA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DF2D89-6F32-191B-0211-153F9C52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42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406400" algn="l">
              <a:spcBef>
                <a:spcPts val="8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97954" algn="l">
              <a:spcBef>
                <a:spcPts val="800"/>
              </a:spcBef>
              <a:spcAft>
                <a:spcPts val="0"/>
              </a:spcAft>
              <a:buSzPts val="2667"/>
              <a:buChar char="o"/>
              <a:defRPr sz="2667"/>
            </a:lvl3pPr>
            <a:lvl4pPr marL="1828800" lvl="3" indent="-381000" algn="l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" name="Google Shape;29;p13">
            <a:extLst>
              <a:ext uri="{FF2B5EF4-FFF2-40B4-BE49-F238E27FC236}">
                <a16:creationId xmlns:a16="http://schemas.microsoft.com/office/drawing/2014/main" id="{689DC388-8D48-F3C3-4058-0ADCF49133F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0F5A9E-17EC-8A49-9AAB-630E3BF4D8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30;p13">
            <a:extLst>
              <a:ext uri="{FF2B5EF4-FFF2-40B4-BE49-F238E27FC236}">
                <a16:creationId xmlns:a16="http://schemas.microsoft.com/office/drawing/2014/main" id="{24DC07CF-10A3-6209-9F35-D7A356E3D292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83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757B7A3-6427-424E-CE35-DC8BEE439E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DA474D4-2D13-4E46-BB9E-E975DF628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6FE2B7-2718-6889-8875-87F85EC0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/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667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667"/>
              <a:buNone/>
              <a:defRPr sz="2667" b="1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318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2667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800"/>
              </a:spcBef>
              <a:spcAft>
                <a:spcPts val="0"/>
              </a:spcAft>
              <a:buSzPts val="1706"/>
              <a:buChar char="⮚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7" name="Google Shape;37;p14">
            <a:extLst>
              <a:ext uri="{FF2B5EF4-FFF2-40B4-BE49-F238E27FC236}">
                <a16:creationId xmlns:a16="http://schemas.microsoft.com/office/drawing/2014/main" id="{5163AE61-A971-BF7C-FBAC-7419C36451F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4BEE6E-616C-BB47-BB3B-D2ACDF391B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Google Shape;38;p14">
            <a:extLst>
              <a:ext uri="{FF2B5EF4-FFF2-40B4-BE49-F238E27FC236}">
                <a16:creationId xmlns:a16="http://schemas.microsoft.com/office/drawing/2014/main" id="{8B74A476-00D5-4CBB-3989-9F404DC2F15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1828803" y="609601"/>
            <a:ext cx="9022644" cy="116205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33274"/>
              </a:buClr>
              <a:buSzPts val="3200"/>
              <a:buFont typeface="Arial"/>
              <a:buNone/>
              <a:defRPr sz="3200" b="0">
                <a:solidFill>
                  <a:srgbClr val="33327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5994416" y="2384777"/>
            <a:ext cx="5603689" cy="3810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72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  <a:defRPr sz="3200"/>
            </a:lvl1pPr>
            <a:lvl2pPr marL="914400" lvl="1" indent="-397954" algn="l">
              <a:spcBef>
                <a:spcPts val="800"/>
              </a:spcBef>
              <a:spcAft>
                <a:spcPts val="0"/>
              </a:spcAft>
              <a:buSzPts val="2667"/>
              <a:buChar char="–"/>
              <a:defRPr sz="2667"/>
            </a:lvl2pPr>
            <a:lvl3pPr marL="1371600" lvl="2" indent="-381000" algn="l">
              <a:spcBef>
                <a:spcPts val="800"/>
              </a:spcBef>
              <a:spcAft>
                <a:spcPts val="0"/>
              </a:spcAft>
              <a:buSzPts val="2400"/>
              <a:buChar char="o"/>
              <a:defRPr sz="2400"/>
            </a:lvl3pPr>
            <a:lvl4pPr marL="1828800" lvl="3" indent="-364045" algn="l">
              <a:spcBef>
                <a:spcPts val="800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23443" algn="l">
              <a:spcBef>
                <a:spcPts val="800"/>
              </a:spcBef>
              <a:spcAft>
                <a:spcPts val="0"/>
              </a:spcAft>
              <a:buSzPts val="1494"/>
              <a:buChar char="⮚"/>
              <a:defRPr sz="18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1837267" y="2370686"/>
            <a:ext cx="4011084" cy="38241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" name="Google Shape;47;p16">
            <a:extLst>
              <a:ext uri="{FF2B5EF4-FFF2-40B4-BE49-F238E27FC236}">
                <a16:creationId xmlns:a16="http://schemas.microsoft.com/office/drawing/2014/main" id="{629FAE16-C0F7-4600-DC82-43F03F499C2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82BC1B-A4D6-2F42-91C0-380BCBF417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48;p16">
            <a:extLst>
              <a:ext uri="{FF2B5EF4-FFF2-40B4-BE49-F238E27FC236}">
                <a16:creationId xmlns:a16="http://schemas.microsoft.com/office/drawing/2014/main" id="{AAB6924D-EAE7-F629-565D-4400F5E073CA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88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1839401" y="5150557"/>
            <a:ext cx="7315200" cy="41433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67"/>
              <a:buFont typeface="Arial"/>
              <a:buNone/>
              <a:defRPr sz="2667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811179" y="2235554"/>
            <a:ext cx="7315200" cy="29008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120"/>
              <a:buFont typeface="Arial"/>
              <a:buNone/>
              <a:defRPr sz="42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67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1839401" y="5564906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sz="186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SzPts val="1333"/>
              <a:buNone/>
              <a:defRPr sz="1333"/>
            </a:lvl3pPr>
            <a:lvl4pPr marL="1828800" lvl="3" indent="-2286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80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" name="Google Shape;53;p17">
            <a:extLst>
              <a:ext uri="{FF2B5EF4-FFF2-40B4-BE49-F238E27FC236}">
                <a16:creationId xmlns:a16="http://schemas.microsoft.com/office/drawing/2014/main" id="{779E117A-BF6A-1452-357F-81C32767618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816187-F127-7340-AED8-8A1EEA1AE5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Google Shape;54;p17">
            <a:extLst>
              <a:ext uri="{FF2B5EF4-FFF2-40B4-BE49-F238E27FC236}">
                <a16:creationId xmlns:a16="http://schemas.microsoft.com/office/drawing/2014/main" id="{C8288F25-D18C-A7E6-EC98-22A5159D8C32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46D52D-D8CA-9311-2F38-F06878C8F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525" y="290217"/>
            <a:ext cx="9314587" cy="22718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E06DA-A4AA-EA10-B683-9A8B8DD9D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0175" y="6356350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fld id="{DC7983C6-2C4B-4447-8AEC-84B6B4135378}" type="datetime1">
              <a:rPr lang="en-US" altLang="en-US"/>
              <a:pPr/>
              <a:t>7/13/22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6B7B5A-49C2-2B6E-682F-AB0A58B9F5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5D52E7C-485E-7B48-9CAA-3AB0099A0E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ECFAD4-C13B-C488-31A1-3E918A47721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835150" y="5926138"/>
            <a:ext cx="9766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altLang="en-US" dirty="0"/>
              <a:t>GLRWeek2022.gradelevelreading.net  /  #</a:t>
            </a:r>
            <a:r>
              <a:rPr lang="en-US" altLang="en-US" dirty="0" err="1"/>
              <a:t>GLRWeek</a:t>
            </a:r>
            <a:r>
              <a:rPr lang="en-US" altLang="en-US" dirty="0"/>
              <a:t>   #</a:t>
            </a:r>
            <a:r>
              <a:rPr lang="en-US" altLang="en-US" dirty="0" err="1"/>
              <a:t>BrightSpotsSilverLinings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5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4" y="2316480"/>
            <a:ext cx="9148032" cy="3755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B8BE74-0FBF-C47C-25BC-05AE647927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7D33AABA-2173-D440-A99A-9DB193B7C0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1E54-91C5-BC97-1B2B-AEBFF197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sz="1200" baseline="0" dirty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5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040" y="2300111"/>
            <a:ext cx="5109437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1260" y="2300111"/>
            <a:ext cx="5182009" cy="38260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7594E0F-D161-49EF-E852-0B0DF4A0A0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860C1C9-5BB7-8D49-BEB0-E88663CFE1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7511F6-1070-277E-5DAE-55193EA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1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"/>
            <a:ext cx="9153676" cy="1649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1" y="2466449"/>
            <a:ext cx="5256596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29" y="3132667"/>
            <a:ext cx="5268691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845" y="2466449"/>
            <a:ext cx="524873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363" indent="0">
              <a:buNone/>
              <a:defRPr sz="2667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33" b="1"/>
            </a:lvl4pPr>
            <a:lvl5pPr marL="2437498" indent="0">
              <a:buNone/>
              <a:defRPr sz="2133" b="1"/>
            </a:lvl5pPr>
            <a:lvl6pPr marL="3046860" indent="0">
              <a:buNone/>
              <a:defRPr sz="2133" b="1"/>
            </a:lvl6pPr>
            <a:lvl7pPr marL="3656223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848" y="3132667"/>
            <a:ext cx="5236637" cy="2993496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DBBFA53-E06B-404E-B76F-7AFFA5618A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D1A42B7-61B4-5B40-839E-965B9B2C4C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C08326-C142-8765-CE80-D02767C9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5625" y="6348413"/>
            <a:ext cx="9148763" cy="365125"/>
          </a:xfrm>
        </p:spPr>
        <p:txBody>
          <a:bodyPr/>
          <a:lstStyle>
            <a:lvl1pPr algn="r">
              <a:defRPr lang="en-US" kern="1200" dirty="0"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23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6;p9" descr="orangebar.pdf">
            <a:extLst>
              <a:ext uri="{FF2B5EF4-FFF2-40B4-BE49-F238E27FC236}">
                <a16:creationId xmlns:a16="http://schemas.microsoft.com/office/drawing/2014/main" id="{C02C760A-A78C-8348-451C-1EA9C7657E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7;p9">
            <a:extLst>
              <a:ext uri="{FF2B5EF4-FFF2-40B4-BE49-F238E27FC236}">
                <a16:creationId xmlns:a16="http://schemas.microsoft.com/office/drawing/2014/main" id="{4A15E67F-5CA4-F58D-192B-7301E2BAA316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1835150" y="6356350"/>
            <a:ext cx="9147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96969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Google Shape;8;p9">
            <a:extLst>
              <a:ext uri="{FF2B5EF4-FFF2-40B4-BE49-F238E27FC236}">
                <a16:creationId xmlns:a16="http://schemas.microsoft.com/office/drawing/2014/main" id="{C4E47DA5-A0C5-4474-3764-9A574AA5C16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0982325" y="6356350"/>
            <a:ext cx="600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91EFB511-F4BA-5F4A-AB5F-9B14BE5617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Google Shape;9;p9">
            <a:extLst>
              <a:ext uri="{FF2B5EF4-FFF2-40B4-BE49-F238E27FC236}">
                <a16:creationId xmlns:a16="http://schemas.microsoft.com/office/drawing/2014/main" id="{D138A5E9-5A4E-5BE3-741A-6EC02D86411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9153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0" rIns="91400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" name="Google Shape;10;p9">
            <a:extLst>
              <a:ext uri="{FF2B5EF4-FFF2-40B4-BE49-F238E27FC236}">
                <a16:creationId xmlns:a16="http://schemas.microsoft.com/office/drawing/2014/main" id="{E0B93A36-480E-3CC9-B668-6E344CAF9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5150" y="2316163"/>
            <a:ext cx="9147175" cy="37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  <a:defRPr sz="26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Font typeface="Courier New"/>
              <a:buChar char="o"/>
              <a:defRPr sz="21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Font typeface="Noto Sans Symbols"/>
              <a:buChar char="▪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443" algn="l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94"/>
              <a:buFont typeface="Noto Sans Symbols"/>
              <a:buChar char="⮚"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rangebar.pdf">
            <a:extLst>
              <a:ext uri="{FF2B5EF4-FFF2-40B4-BE49-F238E27FC236}">
                <a16:creationId xmlns:a16="http://schemas.microsoft.com/office/drawing/2014/main" id="{5BD375F7-C214-685E-E31F-8ED26D891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DA67-179E-B3AD-3044-861313466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914717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defTabSz="1218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+mn-cs"/>
                <a:sym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E3DC-0F28-947A-9D7F-EDBCFA183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2325" y="6356350"/>
            <a:ext cx="60007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defTabSz="1218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  <a:sym typeface="Arial"/>
              </a:defRPr>
            </a:lvl1pPr>
          </a:lstStyle>
          <a:p>
            <a:pPr>
              <a:defRPr/>
            </a:pPr>
            <a:fld id="{798BDDD4-8C30-484F-9394-028364008A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Title Placeholder 1">
            <a:extLst>
              <a:ext uri="{FF2B5EF4-FFF2-40B4-BE49-F238E27FC236}">
                <a16:creationId xmlns:a16="http://schemas.microsoft.com/office/drawing/2014/main" id="{48F2377D-BE09-F96B-D9B7-088BE3579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9153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11AC1F-C4B4-D053-D411-47EA3A28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50" y="2316163"/>
            <a:ext cx="9147175" cy="3756025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 dt="0"/>
  <p:txStyles>
    <p:titleStyle>
      <a:lvl1pPr algn="l" defTabSz="1217613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39725" indent="-339725" algn="l" defTabSz="1217613" rtl="0" fontAlgn="base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1pPr>
      <a:lvl2pPr marL="730250" indent="-339725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050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Courier New" panose="02070309020205020404" pitchFamily="49" charset="0"/>
        <a:buChar char="o"/>
        <a:defRPr sz="2100" kern="1200">
          <a:solidFill>
            <a:schemeClr val="bg2"/>
          </a:solidFill>
          <a:latin typeface="+mn-lt"/>
          <a:ea typeface="+mn-ea"/>
          <a:cs typeface="+mn-cs"/>
        </a:defRPr>
      </a:lvl3pPr>
      <a:lvl4pPr marL="1462088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1766888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orangebar.pdf">
            <a:extLst>
              <a:ext uri="{FF2B5EF4-FFF2-40B4-BE49-F238E27FC236}">
                <a16:creationId xmlns:a16="http://schemas.microsoft.com/office/drawing/2014/main" id="{27306DA9-63DA-9E57-5F39-95F2078CAE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3E254-5237-9B6B-C2C1-FD5557AFF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914717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defTabSz="1218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1200" kern="1200" dirty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2EA0-334D-CF38-34BB-1A9CBC48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2325" y="6356350"/>
            <a:ext cx="600075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 defTabSz="1218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DB7884EB-F168-9F44-AFD2-D608CD344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id="{D1027299-81BD-1977-F2B2-340EDB61D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9153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27A3492-28E2-39C2-5BA3-57BAA0EF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150" y="2316163"/>
            <a:ext cx="9147175" cy="3756025"/>
          </a:xfrm>
          <a:prstGeom prst="rect">
            <a:avLst/>
          </a:prstGeom>
        </p:spPr>
        <p:txBody>
          <a:bodyPr vert="horz" lIns="91412" tIns="45706" rIns="91412" bIns="4570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hdr="0" dt="0"/>
  <p:txStyles>
    <p:titleStyle>
      <a:lvl1pPr algn="l" defTabSz="1217613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39725" indent="-339725" algn="l" defTabSz="1217613" rtl="0" fontAlgn="base">
        <a:spcBef>
          <a:spcPct val="0"/>
        </a:spcBef>
        <a:spcAft>
          <a:spcPct val="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2600" kern="1200">
          <a:solidFill>
            <a:schemeClr val="bg2"/>
          </a:solidFill>
          <a:latin typeface="+mn-lt"/>
          <a:ea typeface="+mn-ea"/>
          <a:cs typeface="+mn-cs"/>
        </a:defRPr>
      </a:lvl1pPr>
      <a:lvl2pPr marL="730250" indent="-339725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35050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Courier New" panose="02070309020205020404" pitchFamily="49" charset="0"/>
        <a:buChar char="o"/>
        <a:defRPr sz="2100" kern="1200">
          <a:solidFill>
            <a:schemeClr val="bg2"/>
          </a:solidFill>
          <a:latin typeface="+mn-lt"/>
          <a:ea typeface="+mn-ea"/>
          <a:cs typeface="+mn-cs"/>
        </a:defRPr>
      </a:lvl3pPr>
      <a:lvl4pPr marL="1462088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1766888" indent="-303213" algn="l" defTabSz="1217613" rtl="0" fontAlgn="base">
        <a:spcBef>
          <a:spcPts val="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Ø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lrweek2021.gradelevelreading.net/state-even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73;p3">
            <a:extLst>
              <a:ext uri="{FF2B5EF4-FFF2-40B4-BE49-F238E27FC236}">
                <a16:creationId xmlns:a16="http://schemas.microsoft.com/office/drawing/2014/main" id="{24A554C3-ED71-CB3A-BAE2-DA1D8E3E853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828800" y="0"/>
            <a:ext cx="9891713" cy="1649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4439B"/>
              </a:buClr>
              <a:buSzPts val="3000"/>
              <a:buFont typeface="Arial" panose="020B0604020202020204" pitchFamily="34" charset="0"/>
              <a:buNone/>
            </a:pPr>
            <a:r>
              <a:rPr lang="en-US" altLang="en-US" sz="3000">
                <a:solidFill>
                  <a:srgbClr val="444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Title Goes Here</a:t>
            </a:r>
          </a:p>
        </p:txBody>
      </p:sp>
      <p:sp>
        <p:nvSpPr>
          <p:cNvPr id="74" name="Google Shape;74;p3">
            <a:extLst>
              <a:ext uri="{FF2B5EF4-FFF2-40B4-BE49-F238E27FC236}">
                <a16:creationId xmlns:a16="http://schemas.microsoft.com/office/drawing/2014/main" id="{52E4509D-D339-C55A-93C1-31884AFFF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8418" y="1183906"/>
            <a:ext cx="9555163" cy="4779962"/>
          </a:xfrm>
        </p:spPr>
        <p:txBody>
          <a:bodyPr lIns="108775" tIns="54350" rIns="108775" bIns="54350"/>
          <a:lstStyle/>
          <a:p>
            <a:pPr marL="1700" indent="0" eaLnBrk="1" fontAlgn="auto" hangingPunct="1">
              <a:lnSpc>
                <a:spcPct val="142849"/>
              </a:lnSpc>
              <a:spcBef>
                <a:spcPts val="800"/>
              </a:spcBef>
              <a:buSzPts val="2054"/>
              <a:buFont typeface="Arial"/>
              <a:buNone/>
              <a:defRPr/>
            </a:pPr>
            <a:r>
              <a:rPr lang="en-US" sz="1867" dirty="0">
                <a:solidFill>
                  <a:schemeClr val="accent2"/>
                </a:solidFill>
              </a:rPr>
              <a:t>Housekeeping Tips</a:t>
            </a:r>
            <a:endParaRPr dirty="0"/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Please introduce yourself in the Chat box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All attendees are participating in Listen Only mode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Post your questions in the Q&amp;A box 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Webinar is being recorded &amp; will be made available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Webinar is also being live-streamed on Facebook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All resources linked in the chat will be shared in a follow-up email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Follow the conversation on Twitter and LinkedIn, using #</a:t>
            </a:r>
            <a:r>
              <a:rPr lang="en-US" sz="1600" dirty="0" err="1"/>
              <a:t>GLRWeek</a:t>
            </a:r>
            <a:r>
              <a:rPr lang="en-US" sz="1600" dirty="0"/>
              <a:t> #</a:t>
            </a:r>
            <a:r>
              <a:rPr lang="en-US" sz="1600" dirty="0" err="1"/>
              <a:t>BrightSpotsSilverLinings</a:t>
            </a:r>
            <a:r>
              <a:rPr lang="en-US" sz="1600" dirty="0"/>
              <a:t> and tag us @readingby3rd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Please take the brief evaluation survey posted at the end of the session</a:t>
            </a:r>
          </a:p>
          <a:p>
            <a:pPr marL="304792" indent="-304792" eaLnBrk="1" fontAlgn="auto" hangingPunct="1">
              <a:spcBef>
                <a:spcPts val="800"/>
              </a:spcBef>
              <a:buSzPts val="1600"/>
              <a:buFont typeface="Arial"/>
              <a:buChar char="●"/>
              <a:defRPr/>
            </a:pPr>
            <a:r>
              <a:rPr lang="en-US" sz="1600" dirty="0"/>
              <a:t>We are offering live ASL interpretations services for this session. You will see the interpreters on your screen for the duration of this session. Please remember to speak one at a time in group situations and speak slowly and clearly.</a:t>
            </a:r>
            <a:endParaRPr dirty="0"/>
          </a:p>
        </p:txBody>
      </p:sp>
      <p:sp>
        <p:nvSpPr>
          <p:cNvPr id="25603" name="Google Shape;75;p3">
            <a:extLst>
              <a:ext uri="{FF2B5EF4-FFF2-40B4-BE49-F238E27FC236}">
                <a16:creationId xmlns:a16="http://schemas.microsoft.com/office/drawing/2014/main" id="{46FB17F4-AB6E-A611-E1DE-14068E13AB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8022EAD-F48E-994C-8EF7-04F60C0FD6D1}" type="slidenum">
              <a:rPr lang="en-US" altLang="en-US" sz="1200">
                <a:solidFill>
                  <a:srgbClr val="888888"/>
                </a:solidFill>
              </a:rPr>
              <a:pPr/>
              <a:t>1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25604" name="Google Shape;76;p3">
            <a:extLst>
              <a:ext uri="{FF2B5EF4-FFF2-40B4-BE49-F238E27FC236}">
                <a16:creationId xmlns:a16="http://schemas.microsoft.com/office/drawing/2014/main" id="{3F6066C2-9B4E-7D32-5A0C-C9CE27A2C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05013" y="6348413"/>
            <a:ext cx="9148762" cy="365125"/>
          </a:xfrm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GLRWeek2022.gradelevelreading.net  /  #</a:t>
            </a:r>
            <a:r>
              <a:rPr lang="en-US" sz="1200" dirty="0" err="1"/>
              <a:t>GLRWeek</a:t>
            </a:r>
            <a:r>
              <a:rPr lang="en-US" sz="1200" dirty="0"/>
              <a:t>   #</a:t>
            </a:r>
            <a:r>
              <a:rPr lang="en-US" sz="1200" dirty="0" err="1"/>
              <a:t>BrightSpotsSilverLinings</a:t>
            </a:r>
            <a:r>
              <a:rPr lang="en-US" sz="1200" dirty="0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996B748-51A9-7CB7-4155-929236474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6747" y="400113"/>
            <a:ext cx="1673252" cy="7837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8A263071-CA93-D35F-F42A-A28AF362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91522-101D-0A81-5F0A-8DAB229D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111" y="1915595"/>
            <a:ext cx="539009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@readingby3rd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</a:t>
            </a:r>
            <a:r>
              <a:rPr lang="en-US" altLang="en-US" sz="2300" dirty="0" err="1">
                <a:solidFill>
                  <a:schemeClr val="bg2"/>
                </a:solidFill>
              </a:rPr>
              <a:t>CampaignforGLR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</a:t>
            </a:r>
            <a:r>
              <a:rPr lang="en-US" altLang="en-US" sz="2300" dirty="0" err="1">
                <a:solidFill>
                  <a:schemeClr val="bg2"/>
                </a:solidFill>
              </a:rPr>
              <a:t>CampaignforGLR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#</a:t>
            </a:r>
            <a:r>
              <a:rPr lang="en-US" altLang="en-US" sz="2300" dirty="0" err="1">
                <a:solidFill>
                  <a:schemeClr val="bg2"/>
                </a:solidFill>
              </a:rPr>
              <a:t>GLRWeek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#</a:t>
            </a:r>
            <a:r>
              <a:rPr lang="en-US" altLang="en-US" sz="2300" dirty="0" err="1">
                <a:solidFill>
                  <a:schemeClr val="bg2"/>
                </a:solidFill>
              </a:rPr>
              <a:t>BrightSpotsSilverLinings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GLRWeek2022.gradelevelreading.net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B67A10-8EC2-D814-FE8A-5C712999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511" y="1942564"/>
            <a:ext cx="427511" cy="4275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988E855-B03A-D708-D294-55DE129E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1720" y="2456108"/>
            <a:ext cx="427511" cy="4275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35BC8AE-1C5D-56CC-86A0-4CC189AC4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1721" y="2969653"/>
            <a:ext cx="427511" cy="4275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5560B-8459-A517-FCE0-60021F47080B}"/>
              </a:ext>
            </a:extLst>
          </p:cNvPr>
          <p:cNvGrpSpPr/>
          <p:nvPr/>
        </p:nvGrpSpPr>
        <p:grpSpPr>
          <a:xfrm>
            <a:off x="9004585" y="5749410"/>
            <a:ext cx="2702700" cy="744016"/>
            <a:chOff x="9004585" y="5749410"/>
            <a:chExt cx="2702700" cy="744016"/>
          </a:xfrm>
        </p:grpSpPr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45AE880-35C4-7562-1BEC-A2714942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93302" y="5924047"/>
              <a:ext cx="713983" cy="56937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92E40E0-46F3-0112-7021-AAD6627D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04585" y="5749410"/>
              <a:ext cx="1659727" cy="7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0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>
            <a:extLst>
              <a:ext uri="{FF2B5EF4-FFF2-40B4-BE49-F238E27FC236}">
                <a16:creationId xmlns:a16="http://schemas.microsoft.com/office/drawing/2014/main" id="{7077FEA8-A772-933B-42C1-9EEA87B083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A22EC02-EC6A-BB45-A363-B248EDF13C62}" type="slidenum">
              <a:rPr lang="en-US" altLang="en-US" sz="1200">
                <a:solidFill>
                  <a:srgbClr val="898989"/>
                </a:solidFill>
              </a:rPr>
              <a:pPr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00C46-0BAF-2370-E9EF-9E51F019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ea typeface="+mn-ea"/>
                <a:cs typeface="+mn-cs"/>
              </a:rPr>
              <a:t>GLRWeek2021.gradelevelreading.net  /  #GLRKeepers  /  #GLReading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F2C1C-6D6B-6C4D-6C21-4DEC6D2AC4F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94BABA-8A39-010B-E7AE-1FA3F52A322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D8DD17-4E1B-18DF-5268-EEE333C09871}"/>
                </a:ext>
              </a:extLst>
            </p:cNvPr>
            <p:cNvSpPr/>
            <p:nvPr/>
          </p:nvSpPr>
          <p:spPr>
            <a:xfrm>
              <a:off x="0" y="5943600"/>
              <a:ext cx="12192000" cy="3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21875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lang="en-US" sz="1700" dirty="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GLRWeek2022.gradelevelreading.net  /  #</a:t>
              </a:r>
              <a:r>
                <a:rPr lang="en-US" sz="1700" dirty="0" err="1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GLRWeek</a:t>
              </a:r>
              <a:r>
                <a:rPr lang="en-US" sz="1700" dirty="0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    #</a:t>
              </a:r>
              <a:r>
                <a:rPr lang="en-US" sz="1700" dirty="0" err="1">
                  <a:solidFill>
                    <a:srgbClr val="505050"/>
                  </a:solidFill>
                  <a:latin typeface="Arial"/>
                  <a:ea typeface="Arial"/>
                  <a:cs typeface="Arial"/>
                  <a:sym typeface="Arial"/>
                </a:rPr>
                <a:t>BrightSpotsSilverLinings</a:t>
              </a:r>
              <a:endParaRPr lang="en-US" sz="1700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923FBF0E-E474-B18A-45A3-163C9F279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7293" y="417040"/>
              <a:ext cx="1150503" cy="91749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A2F37BB-FA24-D70F-F916-18384A8E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7838" y="2292390"/>
              <a:ext cx="7216324" cy="1945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3B20E905-4BB2-B6DA-3793-B643D7F7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371600"/>
            <a:ext cx="979963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 defTabSz="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2638" indent="-325438" defTabSz="4572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9200" indent="-304800" defTabSz="457200">
              <a:spcBef>
                <a:spcPts val="8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36725" indent="-365125" defTabSz="45720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93925" indent="-365125" defTabSz="457200">
              <a:spcBef>
                <a:spcPts val="8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511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83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655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227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2"/>
                </a:solidFill>
                <a:sym typeface="Helvetica Neue" panose="02000503000000020004" pitchFamily="2" charset="0"/>
              </a:rPr>
              <a:t>A Virtual Gratitude Reception: CGLR Salutes Our Public Libraries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Monday, July 18, 3–4:30 p.m. ET 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chemeClr val="tx2"/>
                </a:solidFill>
                <a:sym typeface="Helvetica Neue" panose="02000503000000020004" pitchFamily="2" charset="0"/>
              </a:rPr>
              <a:t>Building Blocks for the New Normal: Mining the Bright Spots and Silver Linings 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Tuesday, July 19,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$65B to advance digital equity: Leverage challenges &amp; opportunities for state &amp; local funders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Wednesday, July 20,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Community Coalition Leading Organizations: Celebrating Community and Cultivating Resilience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Thursday, July 21,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Assume Collaboration: The Consultative Conversation on Aggregating for Impact Continues﻿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Friday, July 22, 2–3:30 p.m. ET (invitation only)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0000"/>
              </a:solidFill>
              <a:sym typeface="Helvetica Neue" panose="02000503000000020004" pitchFamily="2" charset="0"/>
            </a:endParaRPr>
          </a:p>
        </p:txBody>
      </p:sp>
      <p:sp>
        <p:nvSpPr>
          <p:cNvPr id="28674" name="Google Shape;73;p3">
            <a:extLst>
              <a:ext uri="{FF2B5EF4-FFF2-40B4-BE49-F238E27FC236}">
                <a16:creationId xmlns:a16="http://schemas.microsoft.com/office/drawing/2014/main" id="{F8F7938A-BB8F-0B71-7484-445B577F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9891713" cy="1649413"/>
          </a:xfrm>
        </p:spPr>
        <p:txBody>
          <a:bodyPr lIns="91400" tIns="45700" rIns="91400" bIns="45700"/>
          <a:lstStyle/>
          <a:p>
            <a:pPr>
              <a:buClr>
                <a:srgbClr val="44439B"/>
              </a:buClr>
              <a:buSzPts val="3000"/>
            </a:pPr>
            <a:r>
              <a:rPr lang="en-US" altLang="en-US" sz="3000"/>
              <a:t>Plenary Sessions</a:t>
            </a:r>
          </a:p>
        </p:txBody>
      </p:sp>
      <p:sp>
        <p:nvSpPr>
          <p:cNvPr id="28676" name="Google Shape;75;p3">
            <a:extLst>
              <a:ext uri="{FF2B5EF4-FFF2-40B4-BE49-F238E27FC236}">
                <a16:creationId xmlns:a16="http://schemas.microsoft.com/office/drawing/2014/main" id="{65BCD191-D00C-BF86-B15B-F6680A3C93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 lIns="91400" tIns="45700" rIns="91400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09BF2D3-47E8-9748-B3A8-4548C2B930A5}" type="slidenum">
              <a:rPr lang="en-US" altLang="en-US" sz="1200">
                <a:solidFill>
                  <a:srgbClr val="888888"/>
                </a:solidFill>
              </a:rPr>
              <a:pPr/>
              <a:t>3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28677" name="Google Shape;76;p3">
            <a:extLst>
              <a:ext uri="{FF2B5EF4-FFF2-40B4-BE49-F238E27FC236}">
                <a16:creationId xmlns:a16="http://schemas.microsoft.com/office/drawing/2014/main" id="{73384551-5EDA-A90F-5E08-1229D0C65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005013" y="6348413"/>
            <a:ext cx="914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 numCol="1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GLRWeek2022.gradelevelreading.net  /  #</a:t>
            </a:r>
            <a:r>
              <a:rPr lang="en-US" sz="1200" dirty="0" err="1"/>
              <a:t>GLRWeek</a:t>
            </a:r>
            <a:r>
              <a:rPr lang="en-US" sz="1200" dirty="0"/>
              <a:t>   #</a:t>
            </a:r>
            <a:r>
              <a:rPr lang="en-US" sz="1200" dirty="0" err="1"/>
              <a:t>BrightSpotsSilverLinings</a:t>
            </a:r>
            <a:r>
              <a:rPr lang="en-US" sz="1200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3069CB-7442-785B-E8A7-058331D5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6747" y="400113"/>
            <a:ext cx="1673252" cy="783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8A263071-CA93-D35F-F42A-A28AF362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E91522-101D-0A81-5F0A-8DAB229D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111" y="1915595"/>
            <a:ext cx="539009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@readingby3rd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</a:t>
            </a:r>
            <a:r>
              <a:rPr lang="en-US" altLang="en-US" sz="2300" dirty="0" err="1">
                <a:solidFill>
                  <a:schemeClr val="bg2"/>
                </a:solidFill>
              </a:rPr>
              <a:t>CampaignforGLR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@</a:t>
            </a:r>
            <a:r>
              <a:rPr lang="en-US" altLang="en-US" sz="2300" dirty="0" err="1">
                <a:solidFill>
                  <a:schemeClr val="bg2"/>
                </a:solidFill>
              </a:rPr>
              <a:t>CampaignforGLR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#</a:t>
            </a:r>
            <a:r>
              <a:rPr lang="en-US" altLang="en-US" sz="2300" dirty="0" err="1">
                <a:solidFill>
                  <a:schemeClr val="bg2"/>
                </a:solidFill>
              </a:rPr>
              <a:t>GLRWeek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#</a:t>
            </a:r>
            <a:r>
              <a:rPr lang="en-US" altLang="en-US" sz="2300" dirty="0" err="1">
                <a:solidFill>
                  <a:schemeClr val="bg2"/>
                </a:solidFill>
              </a:rPr>
              <a:t>BrightSpotsSilverLinings</a:t>
            </a:r>
            <a:endParaRPr lang="en-US" altLang="en-US" sz="2300" dirty="0">
              <a:solidFill>
                <a:schemeClr val="bg2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300" dirty="0">
                <a:solidFill>
                  <a:schemeClr val="bg2"/>
                </a:solidFill>
              </a:rPr>
              <a:t>GLRWeek2022.gradelevelreading.net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B67A10-8EC2-D814-FE8A-5C7129990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511" y="1942564"/>
            <a:ext cx="427511" cy="4275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988E855-B03A-D708-D294-55DE129E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1720" y="2456108"/>
            <a:ext cx="427511" cy="4275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35BC8AE-1C5D-56CC-86A0-4CC189AC4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1721" y="2969653"/>
            <a:ext cx="427511" cy="4275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5560B-8459-A517-FCE0-60021F47080B}"/>
              </a:ext>
            </a:extLst>
          </p:cNvPr>
          <p:cNvGrpSpPr/>
          <p:nvPr/>
        </p:nvGrpSpPr>
        <p:grpSpPr>
          <a:xfrm>
            <a:off x="9004585" y="5749410"/>
            <a:ext cx="2702700" cy="744016"/>
            <a:chOff x="9004585" y="5749410"/>
            <a:chExt cx="2702700" cy="744016"/>
          </a:xfrm>
        </p:grpSpPr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45AE880-35C4-7562-1BEC-A2714942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93302" y="5924047"/>
              <a:ext cx="713983" cy="56937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92E40E0-46F3-0112-7021-AAD6627D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04585" y="5749410"/>
              <a:ext cx="1659727" cy="744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E7D36A-60D1-351E-65D5-03FF14018F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D45A3-28AC-6EC3-550B-33D2C496E6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C095A7-3B6C-3524-2A35-5667AE35E0F5}"/>
                </a:ext>
              </a:extLst>
            </p:cNvPr>
            <p:cNvSpPr/>
            <p:nvPr/>
          </p:nvSpPr>
          <p:spPr>
            <a:xfrm>
              <a:off x="3175686" y="1705232"/>
              <a:ext cx="7871254" cy="36328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562335"/>
                        <a:gd name="connsiteY0" fmla="*/ 0 h 3336325"/>
                        <a:gd name="connsiteX1" fmla="*/ 430471 w 7562335"/>
                        <a:gd name="connsiteY1" fmla="*/ 0 h 3336325"/>
                        <a:gd name="connsiteX2" fmla="*/ 1012189 w 7562335"/>
                        <a:gd name="connsiteY2" fmla="*/ 0 h 3336325"/>
                        <a:gd name="connsiteX3" fmla="*/ 1669531 w 7562335"/>
                        <a:gd name="connsiteY3" fmla="*/ 0 h 3336325"/>
                        <a:gd name="connsiteX4" fmla="*/ 2024379 w 7562335"/>
                        <a:gd name="connsiteY4" fmla="*/ 0 h 3336325"/>
                        <a:gd name="connsiteX5" fmla="*/ 2379227 w 7562335"/>
                        <a:gd name="connsiteY5" fmla="*/ 0 h 3336325"/>
                        <a:gd name="connsiteX6" fmla="*/ 3112192 w 7562335"/>
                        <a:gd name="connsiteY6" fmla="*/ 0 h 3336325"/>
                        <a:gd name="connsiteX7" fmla="*/ 3693910 w 7562335"/>
                        <a:gd name="connsiteY7" fmla="*/ 0 h 3336325"/>
                        <a:gd name="connsiteX8" fmla="*/ 4048758 w 7562335"/>
                        <a:gd name="connsiteY8" fmla="*/ 0 h 3336325"/>
                        <a:gd name="connsiteX9" fmla="*/ 4630476 w 7562335"/>
                        <a:gd name="connsiteY9" fmla="*/ 0 h 3336325"/>
                        <a:gd name="connsiteX10" fmla="*/ 5363441 w 7562335"/>
                        <a:gd name="connsiteY10" fmla="*/ 0 h 3336325"/>
                        <a:gd name="connsiteX11" fmla="*/ 5869535 w 7562335"/>
                        <a:gd name="connsiteY11" fmla="*/ 0 h 3336325"/>
                        <a:gd name="connsiteX12" fmla="*/ 6375630 w 7562335"/>
                        <a:gd name="connsiteY12" fmla="*/ 0 h 3336325"/>
                        <a:gd name="connsiteX13" fmla="*/ 6957348 w 7562335"/>
                        <a:gd name="connsiteY13" fmla="*/ 0 h 3336325"/>
                        <a:gd name="connsiteX14" fmla="*/ 7562335 w 7562335"/>
                        <a:gd name="connsiteY14" fmla="*/ 0 h 3336325"/>
                        <a:gd name="connsiteX15" fmla="*/ 7562335 w 7562335"/>
                        <a:gd name="connsiteY15" fmla="*/ 589417 h 3336325"/>
                        <a:gd name="connsiteX16" fmla="*/ 7562335 w 7562335"/>
                        <a:gd name="connsiteY16" fmla="*/ 1212198 h 3336325"/>
                        <a:gd name="connsiteX17" fmla="*/ 7562335 w 7562335"/>
                        <a:gd name="connsiteY17" fmla="*/ 1734889 h 3336325"/>
                        <a:gd name="connsiteX18" fmla="*/ 7562335 w 7562335"/>
                        <a:gd name="connsiteY18" fmla="*/ 2224217 h 3336325"/>
                        <a:gd name="connsiteX19" fmla="*/ 7562335 w 7562335"/>
                        <a:gd name="connsiteY19" fmla="*/ 2780271 h 3336325"/>
                        <a:gd name="connsiteX20" fmla="*/ 7562335 w 7562335"/>
                        <a:gd name="connsiteY20" fmla="*/ 3336325 h 3336325"/>
                        <a:gd name="connsiteX21" fmla="*/ 6829370 w 7562335"/>
                        <a:gd name="connsiteY21" fmla="*/ 3336325 h 3336325"/>
                        <a:gd name="connsiteX22" fmla="*/ 6247652 w 7562335"/>
                        <a:gd name="connsiteY22" fmla="*/ 3336325 h 3336325"/>
                        <a:gd name="connsiteX23" fmla="*/ 5741557 w 7562335"/>
                        <a:gd name="connsiteY23" fmla="*/ 3336325 h 3336325"/>
                        <a:gd name="connsiteX24" fmla="*/ 5235463 w 7562335"/>
                        <a:gd name="connsiteY24" fmla="*/ 3336325 h 3336325"/>
                        <a:gd name="connsiteX25" fmla="*/ 4729368 w 7562335"/>
                        <a:gd name="connsiteY25" fmla="*/ 3336325 h 3336325"/>
                        <a:gd name="connsiteX26" fmla="*/ 4223273 w 7562335"/>
                        <a:gd name="connsiteY26" fmla="*/ 3336325 h 3336325"/>
                        <a:gd name="connsiteX27" fmla="*/ 3565932 w 7562335"/>
                        <a:gd name="connsiteY27" fmla="*/ 3336325 h 3336325"/>
                        <a:gd name="connsiteX28" fmla="*/ 2984214 w 7562335"/>
                        <a:gd name="connsiteY28" fmla="*/ 3336325 h 3336325"/>
                        <a:gd name="connsiteX29" fmla="*/ 2629366 w 7562335"/>
                        <a:gd name="connsiteY29" fmla="*/ 3336325 h 3336325"/>
                        <a:gd name="connsiteX30" fmla="*/ 2123271 w 7562335"/>
                        <a:gd name="connsiteY30" fmla="*/ 3336325 h 3336325"/>
                        <a:gd name="connsiteX31" fmla="*/ 1465930 w 7562335"/>
                        <a:gd name="connsiteY31" fmla="*/ 3336325 h 3336325"/>
                        <a:gd name="connsiteX32" fmla="*/ 1035458 w 7562335"/>
                        <a:gd name="connsiteY32" fmla="*/ 3336325 h 3336325"/>
                        <a:gd name="connsiteX33" fmla="*/ 0 w 7562335"/>
                        <a:gd name="connsiteY33" fmla="*/ 3336325 h 3336325"/>
                        <a:gd name="connsiteX34" fmla="*/ 0 w 7562335"/>
                        <a:gd name="connsiteY34" fmla="*/ 2713544 h 3336325"/>
                        <a:gd name="connsiteX35" fmla="*/ 0 w 7562335"/>
                        <a:gd name="connsiteY35" fmla="*/ 2090764 h 3336325"/>
                        <a:gd name="connsiteX36" fmla="*/ 0 w 7562335"/>
                        <a:gd name="connsiteY36" fmla="*/ 1634799 h 3336325"/>
                        <a:gd name="connsiteX37" fmla="*/ 0 w 7562335"/>
                        <a:gd name="connsiteY37" fmla="*/ 1078745 h 3336325"/>
                        <a:gd name="connsiteX38" fmla="*/ 0 w 7562335"/>
                        <a:gd name="connsiteY38" fmla="*/ 589417 h 3336325"/>
                        <a:gd name="connsiteX39" fmla="*/ 0 w 7562335"/>
                        <a:gd name="connsiteY39" fmla="*/ 0 h 3336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7562335" h="3336325" fill="none" extrusionOk="0">
                          <a:moveTo>
                            <a:pt x="0" y="0"/>
                          </a:moveTo>
                          <a:cubicBezTo>
                            <a:pt x="211404" y="-38775"/>
                            <a:pt x="280737" y="30950"/>
                            <a:pt x="430471" y="0"/>
                          </a:cubicBezTo>
                          <a:cubicBezTo>
                            <a:pt x="580205" y="-30950"/>
                            <a:pt x="797675" y="2947"/>
                            <a:pt x="1012189" y="0"/>
                          </a:cubicBezTo>
                          <a:cubicBezTo>
                            <a:pt x="1226703" y="-2947"/>
                            <a:pt x="1417327" y="16714"/>
                            <a:pt x="1669531" y="0"/>
                          </a:cubicBezTo>
                          <a:cubicBezTo>
                            <a:pt x="1921735" y="-16714"/>
                            <a:pt x="1886522" y="39244"/>
                            <a:pt x="2024379" y="0"/>
                          </a:cubicBezTo>
                          <a:cubicBezTo>
                            <a:pt x="2162236" y="-39244"/>
                            <a:pt x="2220419" y="23402"/>
                            <a:pt x="2379227" y="0"/>
                          </a:cubicBezTo>
                          <a:cubicBezTo>
                            <a:pt x="2538035" y="-23402"/>
                            <a:pt x="2963093" y="30191"/>
                            <a:pt x="3112192" y="0"/>
                          </a:cubicBezTo>
                          <a:cubicBezTo>
                            <a:pt x="3261292" y="-30191"/>
                            <a:pt x="3507983" y="52847"/>
                            <a:pt x="3693910" y="0"/>
                          </a:cubicBezTo>
                          <a:cubicBezTo>
                            <a:pt x="3879837" y="-52847"/>
                            <a:pt x="3890143" y="15039"/>
                            <a:pt x="4048758" y="0"/>
                          </a:cubicBezTo>
                          <a:cubicBezTo>
                            <a:pt x="4207373" y="-15039"/>
                            <a:pt x="4388896" y="54504"/>
                            <a:pt x="4630476" y="0"/>
                          </a:cubicBezTo>
                          <a:cubicBezTo>
                            <a:pt x="4872056" y="-54504"/>
                            <a:pt x="5032917" y="10846"/>
                            <a:pt x="5363441" y="0"/>
                          </a:cubicBezTo>
                          <a:cubicBezTo>
                            <a:pt x="5693965" y="-10846"/>
                            <a:pt x="5725488" y="9696"/>
                            <a:pt x="5869535" y="0"/>
                          </a:cubicBezTo>
                          <a:cubicBezTo>
                            <a:pt x="6013582" y="-9696"/>
                            <a:pt x="6147333" y="48569"/>
                            <a:pt x="6375630" y="0"/>
                          </a:cubicBezTo>
                          <a:cubicBezTo>
                            <a:pt x="6603927" y="-48569"/>
                            <a:pt x="6769608" y="41805"/>
                            <a:pt x="6957348" y="0"/>
                          </a:cubicBezTo>
                          <a:cubicBezTo>
                            <a:pt x="7145088" y="-41805"/>
                            <a:pt x="7279271" y="22726"/>
                            <a:pt x="7562335" y="0"/>
                          </a:cubicBezTo>
                          <a:cubicBezTo>
                            <a:pt x="7600872" y="251694"/>
                            <a:pt x="7525973" y="320958"/>
                            <a:pt x="7562335" y="589417"/>
                          </a:cubicBezTo>
                          <a:cubicBezTo>
                            <a:pt x="7598697" y="857876"/>
                            <a:pt x="7513812" y="977973"/>
                            <a:pt x="7562335" y="1212198"/>
                          </a:cubicBezTo>
                          <a:cubicBezTo>
                            <a:pt x="7610858" y="1446423"/>
                            <a:pt x="7510689" y="1612771"/>
                            <a:pt x="7562335" y="1734889"/>
                          </a:cubicBezTo>
                          <a:cubicBezTo>
                            <a:pt x="7613981" y="1857007"/>
                            <a:pt x="7561004" y="2019380"/>
                            <a:pt x="7562335" y="2224217"/>
                          </a:cubicBezTo>
                          <a:cubicBezTo>
                            <a:pt x="7563666" y="2429054"/>
                            <a:pt x="7543485" y="2589544"/>
                            <a:pt x="7562335" y="2780271"/>
                          </a:cubicBezTo>
                          <a:cubicBezTo>
                            <a:pt x="7581185" y="2970998"/>
                            <a:pt x="7538317" y="3157101"/>
                            <a:pt x="7562335" y="3336325"/>
                          </a:cubicBezTo>
                          <a:cubicBezTo>
                            <a:pt x="7375461" y="3393371"/>
                            <a:pt x="7024301" y="3301783"/>
                            <a:pt x="6829370" y="3336325"/>
                          </a:cubicBezTo>
                          <a:cubicBezTo>
                            <a:pt x="6634439" y="3370867"/>
                            <a:pt x="6479905" y="3267148"/>
                            <a:pt x="6247652" y="3336325"/>
                          </a:cubicBezTo>
                          <a:cubicBezTo>
                            <a:pt x="6015399" y="3405502"/>
                            <a:pt x="5975834" y="3329457"/>
                            <a:pt x="5741557" y="3336325"/>
                          </a:cubicBezTo>
                          <a:cubicBezTo>
                            <a:pt x="5507281" y="3343193"/>
                            <a:pt x="5403725" y="3282554"/>
                            <a:pt x="5235463" y="3336325"/>
                          </a:cubicBezTo>
                          <a:cubicBezTo>
                            <a:pt x="5067201" y="3390096"/>
                            <a:pt x="4970348" y="3314533"/>
                            <a:pt x="4729368" y="3336325"/>
                          </a:cubicBezTo>
                          <a:cubicBezTo>
                            <a:pt x="4488388" y="3358117"/>
                            <a:pt x="4347271" y="3296379"/>
                            <a:pt x="4223273" y="3336325"/>
                          </a:cubicBezTo>
                          <a:cubicBezTo>
                            <a:pt x="4099276" y="3376271"/>
                            <a:pt x="3859048" y="3330681"/>
                            <a:pt x="3565932" y="3336325"/>
                          </a:cubicBezTo>
                          <a:cubicBezTo>
                            <a:pt x="3272816" y="3341969"/>
                            <a:pt x="3176589" y="3302315"/>
                            <a:pt x="2984214" y="3336325"/>
                          </a:cubicBezTo>
                          <a:cubicBezTo>
                            <a:pt x="2791839" y="3370335"/>
                            <a:pt x="2740732" y="3306121"/>
                            <a:pt x="2629366" y="3336325"/>
                          </a:cubicBezTo>
                          <a:cubicBezTo>
                            <a:pt x="2518000" y="3366529"/>
                            <a:pt x="2287217" y="3283494"/>
                            <a:pt x="2123271" y="3336325"/>
                          </a:cubicBezTo>
                          <a:cubicBezTo>
                            <a:pt x="1959326" y="3389156"/>
                            <a:pt x="1787639" y="3311451"/>
                            <a:pt x="1465930" y="3336325"/>
                          </a:cubicBezTo>
                          <a:cubicBezTo>
                            <a:pt x="1144221" y="3361199"/>
                            <a:pt x="1219719" y="3303754"/>
                            <a:pt x="1035458" y="3336325"/>
                          </a:cubicBezTo>
                          <a:cubicBezTo>
                            <a:pt x="851197" y="3368896"/>
                            <a:pt x="516219" y="3307948"/>
                            <a:pt x="0" y="3336325"/>
                          </a:cubicBezTo>
                          <a:cubicBezTo>
                            <a:pt x="-32852" y="3087470"/>
                            <a:pt x="32458" y="2918259"/>
                            <a:pt x="0" y="2713544"/>
                          </a:cubicBezTo>
                          <a:cubicBezTo>
                            <a:pt x="-32458" y="2508829"/>
                            <a:pt x="20391" y="2256570"/>
                            <a:pt x="0" y="2090764"/>
                          </a:cubicBezTo>
                          <a:cubicBezTo>
                            <a:pt x="-20391" y="1924958"/>
                            <a:pt x="45062" y="1810326"/>
                            <a:pt x="0" y="1634799"/>
                          </a:cubicBezTo>
                          <a:cubicBezTo>
                            <a:pt x="-45062" y="1459273"/>
                            <a:pt x="40086" y="1202085"/>
                            <a:pt x="0" y="1078745"/>
                          </a:cubicBezTo>
                          <a:cubicBezTo>
                            <a:pt x="-40086" y="955405"/>
                            <a:pt x="56998" y="833991"/>
                            <a:pt x="0" y="589417"/>
                          </a:cubicBezTo>
                          <a:cubicBezTo>
                            <a:pt x="-56998" y="344843"/>
                            <a:pt x="65778" y="236514"/>
                            <a:pt x="0" y="0"/>
                          </a:cubicBezTo>
                          <a:close/>
                        </a:path>
                        <a:path w="7562335" h="3336325" stroke="0" extrusionOk="0">
                          <a:moveTo>
                            <a:pt x="0" y="0"/>
                          </a:moveTo>
                          <a:cubicBezTo>
                            <a:pt x="115033" y="-1134"/>
                            <a:pt x="400249" y="36270"/>
                            <a:pt x="506095" y="0"/>
                          </a:cubicBezTo>
                          <a:cubicBezTo>
                            <a:pt x="611942" y="-36270"/>
                            <a:pt x="752550" y="30256"/>
                            <a:pt x="860943" y="0"/>
                          </a:cubicBezTo>
                          <a:cubicBezTo>
                            <a:pt x="969336" y="-30256"/>
                            <a:pt x="1285055" y="42453"/>
                            <a:pt x="1593908" y="0"/>
                          </a:cubicBezTo>
                          <a:cubicBezTo>
                            <a:pt x="1902761" y="-42453"/>
                            <a:pt x="1984870" y="1108"/>
                            <a:pt x="2100002" y="0"/>
                          </a:cubicBezTo>
                          <a:cubicBezTo>
                            <a:pt x="2215134" y="-1108"/>
                            <a:pt x="2373523" y="20160"/>
                            <a:pt x="2606097" y="0"/>
                          </a:cubicBezTo>
                          <a:cubicBezTo>
                            <a:pt x="2838671" y="-20160"/>
                            <a:pt x="3141300" y="34344"/>
                            <a:pt x="3339062" y="0"/>
                          </a:cubicBezTo>
                          <a:cubicBezTo>
                            <a:pt x="3536825" y="-34344"/>
                            <a:pt x="3571515" y="28141"/>
                            <a:pt x="3769533" y="0"/>
                          </a:cubicBezTo>
                          <a:cubicBezTo>
                            <a:pt x="3967551" y="-28141"/>
                            <a:pt x="4342930" y="72928"/>
                            <a:pt x="4502498" y="0"/>
                          </a:cubicBezTo>
                          <a:cubicBezTo>
                            <a:pt x="4662066" y="-72928"/>
                            <a:pt x="5029555" y="51925"/>
                            <a:pt x="5235463" y="0"/>
                          </a:cubicBezTo>
                          <a:cubicBezTo>
                            <a:pt x="5441372" y="-51925"/>
                            <a:pt x="5615569" y="22882"/>
                            <a:pt x="5817181" y="0"/>
                          </a:cubicBezTo>
                          <a:cubicBezTo>
                            <a:pt x="6018793" y="-22882"/>
                            <a:pt x="6230427" y="20823"/>
                            <a:pt x="6550146" y="0"/>
                          </a:cubicBezTo>
                          <a:cubicBezTo>
                            <a:pt x="6869866" y="-20823"/>
                            <a:pt x="6906822" y="33944"/>
                            <a:pt x="7056240" y="0"/>
                          </a:cubicBezTo>
                          <a:cubicBezTo>
                            <a:pt x="7205658" y="-33944"/>
                            <a:pt x="7348688" y="46112"/>
                            <a:pt x="7562335" y="0"/>
                          </a:cubicBezTo>
                          <a:cubicBezTo>
                            <a:pt x="7625942" y="168759"/>
                            <a:pt x="7526300" y="410644"/>
                            <a:pt x="7562335" y="589417"/>
                          </a:cubicBezTo>
                          <a:cubicBezTo>
                            <a:pt x="7598370" y="768190"/>
                            <a:pt x="7495789" y="960753"/>
                            <a:pt x="7562335" y="1145472"/>
                          </a:cubicBezTo>
                          <a:cubicBezTo>
                            <a:pt x="7628881" y="1330191"/>
                            <a:pt x="7529987" y="1553059"/>
                            <a:pt x="7562335" y="1701526"/>
                          </a:cubicBezTo>
                          <a:cubicBezTo>
                            <a:pt x="7594683" y="1849993"/>
                            <a:pt x="7559753" y="2102533"/>
                            <a:pt x="7562335" y="2290943"/>
                          </a:cubicBezTo>
                          <a:cubicBezTo>
                            <a:pt x="7564917" y="2479353"/>
                            <a:pt x="7538540" y="3100925"/>
                            <a:pt x="7562335" y="3336325"/>
                          </a:cubicBezTo>
                          <a:cubicBezTo>
                            <a:pt x="7235562" y="3341929"/>
                            <a:pt x="7052132" y="3267602"/>
                            <a:pt x="6904994" y="3336325"/>
                          </a:cubicBezTo>
                          <a:cubicBezTo>
                            <a:pt x="6757856" y="3405048"/>
                            <a:pt x="6563657" y="3311974"/>
                            <a:pt x="6474522" y="3336325"/>
                          </a:cubicBezTo>
                          <a:cubicBezTo>
                            <a:pt x="6385387" y="3360676"/>
                            <a:pt x="5926617" y="3272077"/>
                            <a:pt x="5741557" y="3336325"/>
                          </a:cubicBezTo>
                          <a:cubicBezTo>
                            <a:pt x="5556498" y="3400573"/>
                            <a:pt x="5294450" y="3267036"/>
                            <a:pt x="5159839" y="3336325"/>
                          </a:cubicBezTo>
                          <a:cubicBezTo>
                            <a:pt x="5025228" y="3405614"/>
                            <a:pt x="4905347" y="3326385"/>
                            <a:pt x="4729368" y="3336325"/>
                          </a:cubicBezTo>
                          <a:cubicBezTo>
                            <a:pt x="4553389" y="3346265"/>
                            <a:pt x="4326130" y="3326293"/>
                            <a:pt x="4147650" y="3336325"/>
                          </a:cubicBezTo>
                          <a:cubicBezTo>
                            <a:pt x="3969170" y="3346357"/>
                            <a:pt x="3967898" y="3311458"/>
                            <a:pt x="3792802" y="3336325"/>
                          </a:cubicBezTo>
                          <a:cubicBezTo>
                            <a:pt x="3617706" y="3361192"/>
                            <a:pt x="3535311" y="3298060"/>
                            <a:pt x="3437954" y="3336325"/>
                          </a:cubicBezTo>
                          <a:cubicBezTo>
                            <a:pt x="3340597" y="3374590"/>
                            <a:pt x="2989706" y="3313768"/>
                            <a:pt x="2856236" y="3336325"/>
                          </a:cubicBezTo>
                          <a:cubicBezTo>
                            <a:pt x="2722766" y="3358882"/>
                            <a:pt x="2586863" y="3285694"/>
                            <a:pt x="2425764" y="3336325"/>
                          </a:cubicBezTo>
                          <a:cubicBezTo>
                            <a:pt x="2264665" y="3386956"/>
                            <a:pt x="2076250" y="3269547"/>
                            <a:pt x="1768423" y="3336325"/>
                          </a:cubicBezTo>
                          <a:cubicBezTo>
                            <a:pt x="1460596" y="3403103"/>
                            <a:pt x="1542237" y="3305980"/>
                            <a:pt x="1337952" y="3336325"/>
                          </a:cubicBezTo>
                          <a:cubicBezTo>
                            <a:pt x="1133667" y="3366670"/>
                            <a:pt x="1003993" y="3257545"/>
                            <a:pt x="680610" y="3336325"/>
                          </a:cubicBezTo>
                          <a:cubicBezTo>
                            <a:pt x="357227" y="3415105"/>
                            <a:pt x="150388" y="3323219"/>
                            <a:pt x="0" y="3336325"/>
                          </a:cubicBezTo>
                          <a:cubicBezTo>
                            <a:pt x="-58044" y="3081780"/>
                            <a:pt x="29694" y="3027411"/>
                            <a:pt x="0" y="2746908"/>
                          </a:cubicBezTo>
                          <a:cubicBezTo>
                            <a:pt x="-29694" y="2466405"/>
                            <a:pt x="51963" y="2333348"/>
                            <a:pt x="0" y="2157490"/>
                          </a:cubicBezTo>
                          <a:cubicBezTo>
                            <a:pt x="-51963" y="1981632"/>
                            <a:pt x="64754" y="1796464"/>
                            <a:pt x="0" y="1534709"/>
                          </a:cubicBezTo>
                          <a:cubicBezTo>
                            <a:pt x="-64754" y="1272954"/>
                            <a:pt x="26688" y="1133218"/>
                            <a:pt x="0" y="1012019"/>
                          </a:cubicBezTo>
                          <a:cubicBezTo>
                            <a:pt x="-26688" y="890820"/>
                            <a:pt x="120555" y="22903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E1C381-BE03-9739-966A-DE2E0EEFF0F0}"/>
                </a:ext>
              </a:extLst>
            </p:cNvPr>
            <p:cNvSpPr/>
            <p:nvPr/>
          </p:nvSpPr>
          <p:spPr>
            <a:xfrm>
              <a:off x="3323968" y="1865870"/>
              <a:ext cx="7537621" cy="3323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group of children holding a stuffed animal&#10;&#10;Description automatically generated with low confidence">
              <a:extLst>
                <a:ext uri="{FF2B5EF4-FFF2-40B4-BE49-F238E27FC236}">
                  <a16:creationId xmlns:a16="http://schemas.microsoft.com/office/drawing/2014/main" id="{07A81B85-13BD-44C6-876D-2D2F78532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189" r="9217"/>
            <a:stretch/>
          </p:blipFill>
          <p:spPr>
            <a:xfrm>
              <a:off x="1145060" y="1402950"/>
              <a:ext cx="3698789" cy="3396735"/>
            </a:xfrm>
            <a:prstGeom prst="rect">
              <a:avLst/>
            </a:prstGeom>
            <a:noFill/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16B140C-DE68-2D00-7A72-E95B2D60B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31511" y="384051"/>
              <a:ext cx="1742932" cy="77748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96A8C1B-9A68-50EB-6482-41C178BEAD1A}"/>
              </a:ext>
            </a:extLst>
          </p:cNvPr>
          <p:cNvSpPr txBox="1"/>
          <p:nvPr/>
        </p:nvSpPr>
        <p:spPr>
          <a:xfrm>
            <a:off x="5116830" y="2263140"/>
            <a:ext cx="5672138" cy="83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Assume Collaboration</a:t>
            </a:r>
          </a:p>
          <a:p>
            <a:pPr>
              <a:lnSpc>
                <a:spcPts val="2100"/>
              </a:lnSpc>
              <a:spcBef>
                <a:spcPts val="300"/>
              </a:spcBef>
            </a:pPr>
            <a:r>
              <a:rPr lang="en-US" sz="1500" dirty="0">
                <a:solidFill>
                  <a:schemeClr val="tx2"/>
                </a:solidFill>
              </a:rPr>
              <a:t>A Consultative Conversation on Aggregating for Impact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46B632-CC8F-EEC2-D1D4-DBE0B43FBE37}"/>
              </a:ext>
            </a:extLst>
          </p:cNvPr>
          <p:cNvSpPr txBox="1"/>
          <p:nvPr/>
        </p:nvSpPr>
        <p:spPr>
          <a:xfrm>
            <a:off x="5118735" y="4388168"/>
            <a:ext cx="39290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Friday, July 30, 2:30–4 PM 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B07244-B6E8-20CA-4658-90FCB43DF5F3}"/>
              </a:ext>
            </a:extLst>
          </p:cNvPr>
          <p:cNvSpPr/>
          <p:nvPr/>
        </p:nvSpPr>
        <p:spPr>
          <a:xfrm>
            <a:off x="0" y="5943600"/>
            <a:ext cx="1219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8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GLRWeek2022.gradelevelreading.net  /  #</a:t>
            </a:r>
            <a:r>
              <a:rPr lang="en-US" dirty="0" err="1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GLRWeek</a:t>
            </a:r>
            <a:r>
              <a:rPr lang="en-US" dirty="0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    #</a:t>
            </a:r>
            <a:r>
              <a:rPr lang="en-US" dirty="0" err="1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BrightSpotsSilverLinings</a:t>
            </a:r>
            <a:endParaRPr lang="en-US" dirty="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7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 Placeholder 1">
            <a:extLst>
              <a:ext uri="{FF2B5EF4-FFF2-40B4-BE49-F238E27FC236}">
                <a16:creationId xmlns:a16="http://schemas.microsoft.com/office/drawing/2014/main" id="{A174BE11-430D-EBB2-B38C-53BDA5030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fld id="{CFE7C67B-2675-ED4D-858C-A16195CBFFB7}" type="slidenum">
              <a:rPr kern="0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t>6</a:t>
            </a:fld>
            <a:endParaRPr kern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2770" name="TextBox 28">
            <a:extLst>
              <a:ext uri="{FF2B5EF4-FFF2-40B4-BE49-F238E27FC236}">
                <a16:creationId xmlns:a16="http://schemas.microsoft.com/office/drawing/2014/main" id="{D5F88559-A61C-E64A-8488-EFD6538E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1457325"/>
            <a:ext cx="32242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Moderator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 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2771" name="TextBox 29">
            <a:extLst>
              <a:ext uri="{FF2B5EF4-FFF2-40B4-BE49-F238E27FC236}">
                <a16:creationId xmlns:a16="http://schemas.microsoft.com/office/drawing/2014/main" id="{CF2DE5D8-CB57-244A-66BF-B2379CC3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3132138"/>
            <a:ext cx="3073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Co-Discussant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2772" name="TextBox 30">
            <a:extLst>
              <a:ext uri="{FF2B5EF4-FFF2-40B4-BE49-F238E27FC236}">
                <a16:creationId xmlns:a16="http://schemas.microsoft.com/office/drawing/2014/main" id="{05EF247D-9CCC-9612-E78F-8F7C17C0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740275"/>
            <a:ext cx="2225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Co-Discussant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2773" name="TextBox 38">
            <a:extLst>
              <a:ext uri="{FF2B5EF4-FFF2-40B4-BE49-F238E27FC236}">
                <a16:creationId xmlns:a16="http://schemas.microsoft.com/office/drawing/2014/main" id="{48153D3C-51B4-9B6E-8AA7-937897C2E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1231900"/>
            <a:ext cx="335438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Co-Discussant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2774" name="TextBox 41">
            <a:extLst>
              <a:ext uri="{FF2B5EF4-FFF2-40B4-BE49-F238E27FC236}">
                <a16:creationId xmlns:a16="http://schemas.microsoft.com/office/drawing/2014/main" id="{43C74E4F-EC1E-4402-22B2-BAC8C5BD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3132138"/>
            <a:ext cx="22828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Co-Discussant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2775" name="Slide Number Placeholder 3">
            <a:extLst>
              <a:ext uri="{FF2B5EF4-FFF2-40B4-BE49-F238E27FC236}">
                <a16:creationId xmlns:a16="http://schemas.microsoft.com/office/drawing/2014/main" id="{AE6D2576-8037-7571-389D-F5443093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25" y="6356350"/>
            <a:ext cx="600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30250" indent="-339725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35050" indent="-303213">
              <a:spcBef>
                <a:spcPts val="8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462088" indent="-303213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766888" indent="-303213">
              <a:spcBef>
                <a:spcPts val="8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224088" indent="-303213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681288" indent="-303213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138488" indent="-303213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595688" indent="-303213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fld id="{6E9DB863-AB95-7F42-B201-695A1212B542}" type="slidenum">
              <a:rPr lang="en-US" altLang="en-US" sz="1400">
                <a:solidFill>
                  <a:srgbClr val="898989"/>
                </a:solidFill>
              </a:rPr>
              <a:pPr algn="r" eaLnBrk="1" hangingPunct="1">
                <a:buClr>
                  <a:srgbClr val="000000"/>
                </a:buClr>
                <a:buSzTx/>
                <a:buFont typeface="Arial" panose="020B0604020202020204" pitchFamily="34" charset="0"/>
                <a:buNone/>
              </a:pPr>
              <a:t>6</a:t>
            </a:fld>
            <a:endParaRPr lang="en-US" altLang="en-US" sz="1400">
              <a:solidFill>
                <a:srgbClr val="898989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3FCF350-5E06-5E74-DBBA-ADC7BEBE6574}"/>
              </a:ext>
            </a:extLst>
          </p:cNvPr>
          <p:cNvSpPr txBox="1">
            <a:spLocks/>
          </p:cNvSpPr>
          <p:nvPr/>
        </p:nvSpPr>
        <p:spPr>
          <a:xfrm>
            <a:off x="1825625" y="6348413"/>
            <a:ext cx="9148763" cy="365125"/>
          </a:xfrm>
          <a:prstGeom prst="rect">
            <a:avLst/>
          </a:prstGeom>
        </p:spPr>
        <p:txBody>
          <a:bodyPr lIns="91412" tIns="45706" rIns="91412" bIns="45706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200" dirty="0"/>
              <a:t>GLRWeek2022.gradelevelreading.net  /  #</a:t>
            </a:r>
            <a:r>
              <a:rPr lang="en-US" sz="1200" dirty="0" err="1"/>
              <a:t>GLRWeek</a:t>
            </a:r>
            <a:r>
              <a:rPr lang="en-US" sz="1200" dirty="0"/>
              <a:t>   #</a:t>
            </a:r>
            <a:r>
              <a:rPr lang="en-US" sz="1200" dirty="0" err="1"/>
              <a:t>BrightSpotsSilverLinings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B1989-E6B9-3E85-E0CB-ECA29C193F1F}"/>
              </a:ext>
            </a:extLst>
          </p:cNvPr>
          <p:cNvSpPr/>
          <p:nvPr/>
        </p:nvSpPr>
        <p:spPr>
          <a:xfrm>
            <a:off x="1308100" y="1046163"/>
            <a:ext cx="1371600" cy="1254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51A1FB-987E-9577-C9A7-BC7A18EA45C6}"/>
              </a:ext>
            </a:extLst>
          </p:cNvPr>
          <p:cNvSpPr/>
          <p:nvPr/>
        </p:nvSpPr>
        <p:spPr>
          <a:xfrm>
            <a:off x="1308100" y="2690813"/>
            <a:ext cx="1371600" cy="125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17117-0C67-A77F-625F-93966560522E}"/>
              </a:ext>
            </a:extLst>
          </p:cNvPr>
          <p:cNvSpPr/>
          <p:nvPr/>
        </p:nvSpPr>
        <p:spPr>
          <a:xfrm>
            <a:off x="1308100" y="4330700"/>
            <a:ext cx="1371600" cy="1252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4505B7-44B2-C5E7-DB18-D543FCE3A9B0}"/>
              </a:ext>
            </a:extLst>
          </p:cNvPr>
          <p:cNvSpPr/>
          <p:nvPr/>
        </p:nvSpPr>
        <p:spPr>
          <a:xfrm>
            <a:off x="6656388" y="1046163"/>
            <a:ext cx="1371600" cy="1254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F27F0F-8024-0BE6-E15A-73373AF6FBF5}"/>
              </a:ext>
            </a:extLst>
          </p:cNvPr>
          <p:cNvSpPr/>
          <p:nvPr/>
        </p:nvSpPr>
        <p:spPr>
          <a:xfrm>
            <a:off x="6656388" y="2690813"/>
            <a:ext cx="1371600" cy="125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DABD22-C160-B6FD-8F04-053634B906C4}"/>
              </a:ext>
            </a:extLst>
          </p:cNvPr>
          <p:cNvSpPr/>
          <p:nvPr/>
        </p:nvSpPr>
        <p:spPr>
          <a:xfrm>
            <a:off x="6656388" y="4344988"/>
            <a:ext cx="1371600" cy="1254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2783" name="TextBox 20">
            <a:extLst>
              <a:ext uri="{FF2B5EF4-FFF2-40B4-BE49-F238E27FC236}">
                <a16:creationId xmlns:a16="http://schemas.microsoft.com/office/drawing/2014/main" id="{D5F4209C-95FB-FC0B-E6C0-F5496C61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4740275"/>
            <a:ext cx="22828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2"/>
                </a:solidFill>
              </a:rPr>
              <a:t>Co-Discussant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First Name Last Name</a:t>
            </a:r>
          </a:p>
          <a:p>
            <a:pPr eaLnBrk="1" hangingPunct="1"/>
            <a:r>
              <a:rPr lang="en-US" altLang="en-US"/>
              <a:t>Title</a:t>
            </a:r>
          </a:p>
          <a:p>
            <a:pPr eaLnBrk="1" hangingPunct="1"/>
            <a:r>
              <a:rPr lang="en-US" altLang="en-US"/>
              <a:t>Organization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313594D-E040-85A6-5194-5903FDB25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9153525" cy="164941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CDCD-4DB3-33BC-D531-1E6FA149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2316163"/>
            <a:ext cx="9147175" cy="3756025"/>
          </a:xfrm>
        </p:spPr>
        <p:txBody>
          <a:bodyPr/>
          <a:lstStyle/>
          <a:p>
            <a:pPr marL="341254" indent="-341254" defTabSz="1218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Presenters slides insert here.</a:t>
            </a:r>
          </a:p>
          <a:p>
            <a:pPr marL="341254" indent="-341254" defTabSz="1218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D29597-4EF0-51F5-6FCF-F928BCCD8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6747" y="400113"/>
            <a:ext cx="1673252" cy="7837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>
            <a:extLst>
              <a:ext uri="{FF2B5EF4-FFF2-40B4-BE49-F238E27FC236}">
                <a16:creationId xmlns:a16="http://schemas.microsoft.com/office/drawing/2014/main" id="{8BA95940-18A5-C49B-EA89-818971B2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865313"/>
            <a:ext cx="963612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 defTabSz="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2638" indent="-325438" defTabSz="4572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9200" indent="-304800" defTabSz="457200">
              <a:spcBef>
                <a:spcPts val="8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36725" indent="-365125" defTabSz="45720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93925" indent="-365125" defTabSz="457200">
              <a:spcBef>
                <a:spcPts val="8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511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83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655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227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SzPct val="100000"/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sym typeface="Helvetica Neue" panose="02000503000000020004" pitchFamily="2" charset="0"/>
            </a:endParaRPr>
          </a:p>
        </p:txBody>
      </p:sp>
      <p:sp>
        <p:nvSpPr>
          <p:cNvPr id="36866" name="Google Shape;73;p3">
            <a:extLst>
              <a:ext uri="{FF2B5EF4-FFF2-40B4-BE49-F238E27FC236}">
                <a16:creationId xmlns:a16="http://schemas.microsoft.com/office/drawing/2014/main" id="{F88A2200-D90A-C721-F3AC-F77455796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9891713" cy="1649413"/>
          </a:xfrm>
        </p:spPr>
        <p:txBody>
          <a:bodyPr lIns="91400" tIns="45700" rIns="91400" bIns="45700"/>
          <a:lstStyle/>
          <a:p>
            <a:pPr>
              <a:buClr>
                <a:srgbClr val="44439B"/>
              </a:buClr>
              <a:buSzPts val="3000"/>
            </a:pPr>
            <a:r>
              <a:rPr lang="en-US" altLang="en-US" sz="3000"/>
              <a:t>State Events</a:t>
            </a:r>
          </a:p>
        </p:txBody>
      </p:sp>
      <p:sp>
        <p:nvSpPr>
          <p:cNvPr id="36868" name="Google Shape;75;p3">
            <a:extLst>
              <a:ext uri="{FF2B5EF4-FFF2-40B4-BE49-F238E27FC236}">
                <a16:creationId xmlns:a16="http://schemas.microsoft.com/office/drawing/2014/main" id="{97105197-2484-7F02-A2C8-4B7E83BA7D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 lIns="91400" tIns="45700" rIns="91400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0FE52A0-6676-AD46-B39D-DADBE03322DF}" type="slidenum">
              <a:rPr lang="en-US" altLang="en-US" sz="1200">
                <a:solidFill>
                  <a:srgbClr val="888888"/>
                </a:solidFill>
              </a:rPr>
              <a:pPr/>
              <a:t>8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9" name="Google Shape;76;p3">
            <a:extLst>
              <a:ext uri="{FF2B5EF4-FFF2-40B4-BE49-F238E27FC236}">
                <a16:creationId xmlns:a16="http://schemas.microsoft.com/office/drawing/2014/main" id="{65568A94-4AE7-7122-CCB5-1DB59079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5013" y="6348413"/>
            <a:ext cx="9148762" cy="365125"/>
          </a:xfrm>
        </p:spPr>
        <p:txBody>
          <a:bodyPr spcFirstLastPara="1" wrap="square" lIns="91400" tIns="45700" rIns="91400" bIns="45700" anchorCtr="0">
            <a:noAutofit/>
          </a:bodyPr>
          <a:lstStyle/>
          <a:p>
            <a:pPr>
              <a:defRPr/>
            </a:pPr>
            <a:r>
              <a:rPr lang="en-US" dirty="0"/>
              <a:t>GLRWeek2022.gradelevelreading.net  /  #</a:t>
            </a:r>
            <a:r>
              <a:rPr lang="en-US" dirty="0" err="1"/>
              <a:t>GLRWeek</a:t>
            </a:r>
            <a:r>
              <a:rPr lang="en-US" dirty="0"/>
              <a:t>   #</a:t>
            </a:r>
            <a:r>
              <a:rPr lang="en-US" dirty="0" err="1"/>
              <a:t>BrightSpotsSilverLinings</a:t>
            </a:r>
            <a:r>
              <a:rPr lang="en-US" dirty="0"/>
              <a:t> </a:t>
            </a:r>
          </a:p>
        </p:txBody>
      </p:sp>
      <p:sp>
        <p:nvSpPr>
          <p:cNvPr id="36870" name="Google Shape;73;p3">
            <a:extLst>
              <a:ext uri="{FF2B5EF4-FFF2-40B4-BE49-F238E27FC236}">
                <a16:creationId xmlns:a16="http://schemas.microsoft.com/office/drawing/2014/main" id="{54F598E2-96FD-4908-C098-C7B72D94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887538"/>
            <a:ext cx="91487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0" rIns="91400" bIns="45700" anchor="ctr"/>
          <a:lstStyle>
            <a:lvl1pPr defTabSz="12176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2176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2176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2176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2176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4439B"/>
              </a:buClr>
              <a:buSzPts val="3000"/>
            </a:pPr>
            <a:r>
              <a:rPr lang="en-US" altLang="en-US" sz="3000">
                <a:solidFill>
                  <a:srgbClr val="505050"/>
                </a:solidFill>
              </a:rPr>
              <a:t>Visit our new conference site to find out more information</a:t>
            </a:r>
          </a:p>
          <a:p>
            <a:pPr eaLnBrk="1" hangingPunct="1">
              <a:buClr>
                <a:srgbClr val="44439B"/>
              </a:buClr>
              <a:buSzPts val="3000"/>
            </a:pPr>
            <a:endParaRPr lang="en-US" altLang="en-US" sz="3000">
              <a:solidFill>
                <a:srgbClr val="505050"/>
              </a:solidFill>
            </a:endParaRPr>
          </a:p>
          <a:p>
            <a:pPr eaLnBrk="1" hangingPunct="1">
              <a:buClr>
                <a:srgbClr val="44439B"/>
              </a:buClr>
              <a:buSzPts val="3000"/>
            </a:pPr>
            <a:r>
              <a:rPr lang="en-US" altLang="en-US" sz="2800">
                <a:solidFill>
                  <a:srgbClr val="44439B"/>
                </a:solidFill>
                <a:hlinkClick r:id="rId3"/>
              </a:rPr>
              <a:t>http://glrweek2022.gradelevelreading.net/state-events/</a:t>
            </a:r>
            <a:r>
              <a:rPr lang="en-US" altLang="en-US" sz="2800">
                <a:solidFill>
                  <a:srgbClr val="44439B"/>
                </a:solidFill>
              </a:rPr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331B57B-6FEA-3C9C-EDA7-F83A0E18F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6747" y="400113"/>
            <a:ext cx="1673252" cy="783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3B20E905-4BB2-B6DA-3793-B643D7F70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371600"/>
            <a:ext cx="979963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 defTabSz="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2638" indent="-325438" defTabSz="457200"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9200" indent="-304800" defTabSz="457200">
              <a:spcBef>
                <a:spcPts val="8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36725" indent="-365125" defTabSz="457200"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93925" indent="-365125" defTabSz="457200">
              <a:spcBef>
                <a:spcPts val="800"/>
              </a:spcBef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511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83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655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22725" indent="-365125" defTabSz="457200" fontAlgn="base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2"/>
                </a:solidFill>
                <a:sym typeface="Helvetica Neue" panose="02000503000000020004" pitchFamily="2" charset="0"/>
              </a:rPr>
              <a:t>A Virtual Gratitude Reception: CGLR Salutes Our Public Libraries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Monday, July 18, 3–4:30 p.m. ET 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chemeClr val="tx2"/>
                </a:solidFill>
                <a:sym typeface="Helvetica Neue" panose="02000503000000020004" pitchFamily="2" charset="0"/>
              </a:rPr>
              <a:t>Building Blocks for the New Normal: Mining the Bright Spots and Silver Linings 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Tuesday, July 19,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>
                <a:solidFill>
                  <a:srgbClr val="44439B"/>
                </a:solidFill>
                <a:sym typeface="Helvetica Neue" panose="02000503000000020004" pitchFamily="2" charset="0"/>
              </a:rPr>
              <a:t>$65B </a:t>
            </a: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to advance digital equity: Leverage challenges &amp; opportunities for state &amp; local funders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Wednesday, July 20,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Community Coalition Leading Organizations: Celebrating Community and Cultivating Resilience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Thursday, July 21, 3–4:30 p.m. ET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0000"/>
              </a:solidFill>
              <a:sym typeface="Helvetica Neue" panose="02000503000000020004" pitchFamily="2" charset="0"/>
            </a:endParaRP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44439B"/>
                </a:solidFill>
                <a:sym typeface="Helvetica Neue" panose="02000503000000020004" pitchFamily="2" charset="0"/>
              </a:rPr>
              <a:t>Assume Collaboration: The Consultative Conversation on Aggregating for Impact Continues﻿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None/>
            </a:pPr>
            <a:r>
              <a:rPr lang="en-US" altLang="en-US" sz="1800" dirty="0">
                <a:solidFill>
                  <a:srgbClr val="000000"/>
                </a:solidFill>
                <a:sym typeface="Helvetica Neue" panose="02000503000000020004" pitchFamily="2" charset="0"/>
              </a:rPr>
              <a:t>Friday, July 22, 2–3:30 p.m. ET (invitation only)</a:t>
            </a:r>
          </a:p>
          <a:p>
            <a:pPr eaLnBrk="1" hangingPunct="1">
              <a:lnSpc>
                <a:spcPts val="23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US" altLang="en-US" sz="1600" dirty="0">
              <a:solidFill>
                <a:srgbClr val="000000"/>
              </a:solidFill>
              <a:sym typeface="Helvetica Neue" panose="02000503000000020004" pitchFamily="2" charset="0"/>
            </a:endParaRPr>
          </a:p>
        </p:txBody>
      </p:sp>
      <p:sp>
        <p:nvSpPr>
          <p:cNvPr id="28674" name="Google Shape;73;p3">
            <a:extLst>
              <a:ext uri="{FF2B5EF4-FFF2-40B4-BE49-F238E27FC236}">
                <a16:creationId xmlns:a16="http://schemas.microsoft.com/office/drawing/2014/main" id="{F8F7938A-BB8F-0B71-7484-445B577F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9891713" cy="1649413"/>
          </a:xfrm>
        </p:spPr>
        <p:txBody>
          <a:bodyPr lIns="91400" tIns="45700" rIns="91400" bIns="45700"/>
          <a:lstStyle/>
          <a:p>
            <a:pPr>
              <a:buClr>
                <a:srgbClr val="44439B"/>
              </a:buClr>
              <a:buSzPts val="3000"/>
            </a:pPr>
            <a:r>
              <a:rPr lang="en-US" altLang="en-US" sz="3000"/>
              <a:t>Plenary Sessions</a:t>
            </a:r>
          </a:p>
        </p:txBody>
      </p:sp>
      <p:sp>
        <p:nvSpPr>
          <p:cNvPr id="28676" name="Google Shape;75;p3">
            <a:extLst>
              <a:ext uri="{FF2B5EF4-FFF2-40B4-BE49-F238E27FC236}">
                <a16:creationId xmlns:a16="http://schemas.microsoft.com/office/drawing/2014/main" id="{65BCD191-D00C-BF86-B15B-F6680A3C93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 lIns="91400" tIns="45700" rIns="91400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09BF2D3-47E8-9748-B3A8-4548C2B930A5}" type="slidenum">
              <a:rPr lang="en-US" altLang="en-US" sz="1200">
                <a:solidFill>
                  <a:srgbClr val="888888"/>
                </a:solidFill>
              </a:rPr>
              <a:pPr/>
              <a:t>9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28677" name="Google Shape;76;p3">
            <a:extLst>
              <a:ext uri="{FF2B5EF4-FFF2-40B4-BE49-F238E27FC236}">
                <a16:creationId xmlns:a16="http://schemas.microsoft.com/office/drawing/2014/main" id="{73384551-5EDA-A90F-5E08-1229D0C65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005013" y="6348413"/>
            <a:ext cx="91487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 numCol="1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GLRWeek2022.gradelevelreading.net  /  #</a:t>
            </a:r>
            <a:r>
              <a:rPr lang="en-US" sz="1200" dirty="0" err="1"/>
              <a:t>GLRWeek</a:t>
            </a:r>
            <a:r>
              <a:rPr lang="en-US" sz="1200" dirty="0"/>
              <a:t>   #</a:t>
            </a:r>
            <a:r>
              <a:rPr lang="en-US" sz="1200" dirty="0" err="1"/>
              <a:t>BrightSpotsSilverLinings</a:t>
            </a:r>
            <a:r>
              <a:rPr lang="en-US" sz="1200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3069CB-7442-785B-E8A7-058331D5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6747" y="400113"/>
            <a:ext cx="1673252" cy="7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5133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NEW2017_GLR_theme">
      <a:dk1>
        <a:srgbClr val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NEW2017_GLR_theme">
      <a:dk1>
        <a:sysClr val="windowText" lastClr="000000"/>
      </a:dk1>
      <a:lt1>
        <a:srgbClr val="FFFFFF"/>
      </a:lt1>
      <a:dk2>
        <a:srgbClr val="44439B"/>
      </a:dk2>
      <a:lt2>
        <a:srgbClr val="505050"/>
      </a:lt2>
      <a:accent1>
        <a:srgbClr val="746EB0"/>
      </a:accent1>
      <a:accent2>
        <a:srgbClr val="F68220"/>
      </a:accent2>
      <a:accent3>
        <a:srgbClr val="FEBD11"/>
      </a:accent3>
      <a:accent4>
        <a:srgbClr val="A0DBE8"/>
      </a:accent4>
      <a:accent5>
        <a:srgbClr val="A59ECE"/>
      </a:accent5>
      <a:accent6>
        <a:srgbClr val="6D6E71"/>
      </a:accent6>
      <a:hlink>
        <a:srgbClr val="44439B"/>
      </a:hlink>
      <a:folHlink>
        <a:srgbClr val="A59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6d50d7-8ecb-492c-b9e1-92f379df7d46">
      <Terms xmlns="http://schemas.microsoft.com/office/infopath/2007/PartnerControls"/>
    </lcf76f155ced4ddcb4097134ff3c332f>
    <TaxCatchAll xmlns="dce3b403-92d7-4a0f-9db3-405cd97aad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BF4539E409545B3DE2A49F4260A3B" ma:contentTypeVersion="16" ma:contentTypeDescription="Create a new document." ma:contentTypeScope="" ma:versionID="8a41669e7cc54c9b3a8a8539a826f3ec">
  <xsd:schema xmlns:xsd="http://www.w3.org/2001/XMLSchema" xmlns:xs="http://www.w3.org/2001/XMLSchema" xmlns:p="http://schemas.microsoft.com/office/2006/metadata/properties" xmlns:ns2="6f6d50d7-8ecb-492c-b9e1-92f379df7d46" xmlns:ns3="dce3b403-92d7-4a0f-9db3-405cd97aad4c" targetNamespace="http://schemas.microsoft.com/office/2006/metadata/properties" ma:root="true" ma:fieldsID="b49ea9be7dea6c177f337ebe28085157" ns2:_="" ns3:_="">
    <xsd:import namespace="6f6d50d7-8ecb-492c-b9e1-92f379df7d46"/>
    <xsd:import namespace="dce3b403-92d7-4a0f-9db3-405cd97aad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d50d7-8ecb-492c-b9e1-92f379df7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7f00dd-7112-40cc-95db-c2afdd2446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b403-92d7-4a0f-9db3-405cd97aad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116a6-6f4e-46da-8ff4-11df4fb8fc14}" ma:internalName="TaxCatchAll" ma:showField="CatchAllData" ma:web="dce3b403-92d7-4a0f-9db3-405cd97aad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C16DF1-FDD1-416A-ADBF-A495B8E4A0EB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6f6d50d7-8ecb-492c-b9e1-92f379df7d46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ce3b403-92d7-4a0f-9db3-405cd97aad4c"/>
  </ds:schemaRefs>
</ds:datastoreItem>
</file>

<file path=customXml/itemProps2.xml><?xml version="1.0" encoding="utf-8"?>
<ds:datastoreItem xmlns:ds="http://schemas.openxmlformats.org/officeDocument/2006/customXml" ds:itemID="{8BE4A948-4425-449C-A8BD-EAD24BCE8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94036-7B72-411C-9316-0AB57741D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d50d7-8ecb-492c-b9e1-92f379df7d46"/>
    <ds:schemaRef ds:uri="dce3b403-92d7-4a0f-9db3-405cd97aa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581</Words>
  <Application>Microsoft Macintosh PowerPoint</Application>
  <PresentationFormat>Widescreen</PresentationFormat>
  <Paragraphs>101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Arial</vt:lpstr>
      <vt:lpstr>Courier New</vt:lpstr>
      <vt:lpstr>Wingdings</vt:lpstr>
      <vt:lpstr>9_Office Theme</vt:lpstr>
      <vt:lpstr>10_Office Theme</vt:lpstr>
      <vt:lpstr>11_Office Theme</vt:lpstr>
      <vt:lpstr>Plenary Title Goes Here</vt:lpstr>
      <vt:lpstr>PowerPoint Presentation</vt:lpstr>
      <vt:lpstr>Plenary Sessions</vt:lpstr>
      <vt:lpstr>PowerPoint Presentation</vt:lpstr>
      <vt:lpstr>PowerPoint Presentation</vt:lpstr>
      <vt:lpstr>PowerPoint Presentation</vt:lpstr>
      <vt:lpstr>PowerPoint Presentation</vt:lpstr>
      <vt:lpstr>State Events</vt:lpstr>
      <vt:lpstr>Plenary Sessions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Venkateswaran, Nitya</dc:creator>
  <cp:lastModifiedBy>Maya Grigorovich-Barsky</cp:lastModifiedBy>
  <cp:revision>43</cp:revision>
  <dcterms:modified xsi:type="dcterms:W3CDTF">2022-07-13T23:45:46Z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0x0101001AFBF4539E409545B3DE2A49F4260A3B</vt:lpwstr>
  </property>
</Properties>
</file>